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2"/>
  </p:sldMasterIdLst>
  <p:notesMasterIdLst>
    <p:notesMasterId r:id="rId19"/>
  </p:notesMasterIdLst>
  <p:handoutMasterIdLst>
    <p:handoutMasterId r:id="rId20"/>
  </p:handoutMasterIdLst>
  <p:sldIdLst>
    <p:sldId id="322" r:id="rId3"/>
    <p:sldId id="330" r:id="rId4"/>
    <p:sldId id="324" r:id="rId5"/>
    <p:sldId id="329" r:id="rId6"/>
    <p:sldId id="326" r:id="rId7"/>
    <p:sldId id="327" r:id="rId8"/>
    <p:sldId id="328" r:id="rId9"/>
    <p:sldId id="312" r:id="rId10"/>
    <p:sldId id="325" r:id="rId11"/>
    <p:sldId id="331" r:id="rId12"/>
    <p:sldId id="335" r:id="rId13"/>
    <p:sldId id="336" r:id="rId14"/>
    <p:sldId id="337" r:id="rId15"/>
    <p:sldId id="332" r:id="rId16"/>
    <p:sldId id="333" r:id="rId17"/>
    <p:sldId id="334" r:id="rId18"/>
  </p:sldIdLst>
  <p:sldSz cx="12188825"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030">
          <p15:clr>
            <a:srgbClr val="A4A3A4"/>
          </p15:clr>
        </p15:guide>
        <p15:guide id="3" orient="horz" pos="1200">
          <p15:clr>
            <a:srgbClr val="A4A3A4"/>
          </p15:clr>
        </p15:guide>
        <p15:guide id="4" orient="horz" pos="1008">
          <p15:clr>
            <a:srgbClr val="A4A3A4"/>
          </p15:clr>
        </p15:guide>
        <p15:guide id="5" orient="horz" pos="3792">
          <p15:clr>
            <a:srgbClr val="A4A3A4"/>
          </p15:clr>
        </p15:guide>
        <p15:guide id="6" orient="horz">
          <p15:clr>
            <a:srgbClr val="A4A3A4"/>
          </p15:clr>
        </p15:guide>
        <p15:guide id="7" orient="horz" pos="3360">
          <p15:clr>
            <a:srgbClr val="A4A3A4"/>
          </p15:clr>
        </p15:guide>
        <p15:guide id="8" orient="horz" pos="3312">
          <p15:clr>
            <a:srgbClr val="A4A3A4"/>
          </p15:clr>
        </p15:guide>
        <p15:guide id="9" orient="horz" pos="240">
          <p15:clr>
            <a:srgbClr val="A4A3A4"/>
          </p15:clr>
        </p15:guide>
        <p15:guide id="10" orient="horz" pos="432">
          <p15:clr>
            <a:srgbClr val="A4A3A4"/>
          </p15:clr>
        </p15:guide>
        <p15:guide id="11" orient="horz" pos="2784">
          <p15:clr>
            <a:srgbClr val="A4A3A4"/>
          </p15:clr>
        </p15:guide>
        <p15:guide id="12" pos="3839">
          <p15:clr>
            <a:srgbClr val="A4A3A4"/>
          </p15:clr>
        </p15:guide>
        <p15:guide id="13" pos="959">
          <p15:clr>
            <a:srgbClr val="A4A3A4"/>
          </p15:clr>
        </p15:guide>
        <p15:guide id="14" pos="6143">
          <p15:clr>
            <a:srgbClr val="A4A3A4"/>
          </p15:clr>
        </p15:guide>
        <p15:guide id="15" pos="1247">
          <p15:clr>
            <a:srgbClr val="A4A3A4"/>
          </p15:clr>
        </p15:guide>
        <p15:guide id="16" pos="7007">
          <p15:clr>
            <a:srgbClr val="A4A3A4"/>
          </p15:clr>
        </p15:guide>
        <p15:guide id="17" pos="5855">
          <p15:clr>
            <a:srgbClr val="A4A3A4"/>
          </p15:clr>
        </p15:guide>
        <p15:guide id="18" pos="671">
          <p15:clr>
            <a:srgbClr val="A4A3A4"/>
          </p15:clr>
        </p15:guide>
        <p15:guide id="19" pos="7151">
          <p15:clr>
            <a:srgbClr val="A4A3A4"/>
          </p15:clr>
        </p15:guide>
        <p15:guide id="20" pos="311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4581" autoAdjust="0"/>
  </p:normalViewPr>
  <p:slideViewPr>
    <p:cSldViewPr showGuides="1">
      <p:cViewPr varScale="1">
        <p:scale>
          <a:sx n="76" d="100"/>
          <a:sy n="76" d="100"/>
        </p:scale>
        <p:origin x="132" y="678"/>
      </p:cViewPr>
      <p:guideLst>
        <p:guide orient="horz" pos="2160"/>
        <p:guide orient="horz" pos="4030"/>
        <p:guide orient="horz" pos="1200"/>
        <p:guide orient="horz" pos="1008"/>
        <p:guide orient="horz" pos="3792"/>
        <p:guide orient="horz"/>
        <p:guide orient="horz" pos="3360"/>
        <p:guide orient="horz" pos="3312"/>
        <p:guide orient="horz" pos="240"/>
        <p:guide orient="horz" pos="432"/>
        <p:guide orient="horz" pos="2784"/>
        <p:guide pos="3839"/>
        <p:guide pos="959"/>
        <p:guide pos="6143"/>
        <p:guide pos="1247"/>
        <p:guide pos="7007"/>
        <p:guide pos="5855"/>
        <p:guide pos="671"/>
        <p:guide pos="7151"/>
        <p:guide pos="3119"/>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79" d="100"/>
          <a:sy n="79" d="100"/>
        </p:scale>
        <p:origin x="249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9DE493-19D7-4EC9-97C9-5F26233F1106}" type="doc">
      <dgm:prSet loTypeId="urn:microsoft.com/office/officeart/2005/8/layout/hProcess4" loCatId="process" qsTypeId="urn:microsoft.com/office/officeart/2005/8/quickstyle/simple5" qsCatId="simple" csTypeId="urn:microsoft.com/office/officeart/2005/8/colors/accent1_5" csCatId="accent1" phldr="1"/>
      <dgm:spPr/>
      <dgm:t>
        <a:bodyPr/>
        <a:lstStyle/>
        <a:p>
          <a:endParaRPr lang="en-US"/>
        </a:p>
      </dgm:t>
    </dgm:pt>
    <dgm:pt modelId="{FB986F71-3126-4196-BD30-74AEDC39A1CA}">
      <dgm:prSet phldrT="[Text]"/>
      <dgm:spPr/>
      <dgm:t>
        <a:bodyPr/>
        <a:lstStyle/>
        <a:p>
          <a:r>
            <a:rPr lang="en-US" dirty="0" smtClean="0"/>
            <a:t>Job Begins</a:t>
          </a:r>
          <a:endParaRPr lang="en-US" dirty="0"/>
        </a:p>
      </dgm:t>
    </dgm:pt>
    <dgm:pt modelId="{9B3CE34A-9B3E-4D5F-94E0-DFBB94FF5A03}" type="parTrans" cxnId="{1423FC72-83C7-4510-8021-28EAEA493E68}">
      <dgm:prSet/>
      <dgm:spPr/>
      <dgm:t>
        <a:bodyPr/>
        <a:lstStyle/>
        <a:p>
          <a:endParaRPr lang="en-US"/>
        </a:p>
      </dgm:t>
    </dgm:pt>
    <dgm:pt modelId="{D0B150DF-3AA4-454C-8652-25880449C422}" type="sibTrans" cxnId="{1423FC72-83C7-4510-8021-28EAEA493E68}">
      <dgm:prSet/>
      <dgm:spPr/>
      <dgm:t>
        <a:bodyPr/>
        <a:lstStyle/>
        <a:p>
          <a:endParaRPr lang="en-US"/>
        </a:p>
      </dgm:t>
    </dgm:pt>
    <dgm:pt modelId="{AB2E8498-CC81-452F-A895-08F3845AA347}">
      <dgm:prSet phldrT="[Text]"/>
      <dgm:spPr/>
      <dgm:t>
        <a:bodyPr/>
        <a:lstStyle/>
        <a:p>
          <a:r>
            <a:rPr lang="en-US" dirty="0" smtClean="0"/>
            <a:t>Sign in on time sheet</a:t>
          </a:r>
          <a:endParaRPr lang="en-US" dirty="0"/>
        </a:p>
      </dgm:t>
    </dgm:pt>
    <dgm:pt modelId="{4C65E2C8-0CBB-4D8C-AD60-6B0105C62B84}" type="parTrans" cxnId="{2D5B3E3B-3EE5-4072-933E-27DF5400591C}">
      <dgm:prSet/>
      <dgm:spPr/>
      <dgm:t>
        <a:bodyPr/>
        <a:lstStyle/>
        <a:p>
          <a:endParaRPr lang="en-US"/>
        </a:p>
      </dgm:t>
    </dgm:pt>
    <dgm:pt modelId="{9A1F3304-AA9E-4FBC-89BA-9095C80E47C9}" type="sibTrans" cxnId="{2D5B3E3B-3EE5-4072-933E-27DF5400591C}">
      <dgm:prSet/>
      <dgm:spPr/>
      <dgm:t>
        <a:bodyPr/>
        <a:lstStyle/>
        <a:p>
          <a:endParaRPr lang="en-US"/>
        </a:p>
      </dgm:t>
    </dgm:pt>
    <dgm:pt modelId="{BF381BD4-48DC-48BF-8C18-C307CDD4D490}">
      <dgm:prSet phldrT="[Text]"/>
      <dgm:spPr/>
      <dgm:t>
        <a:bodyPr/>
        <a:lstStyle/>
        <a:p>
          <a:r>
            <a:rPr lang="en-US" dirty="0" smtClean="0"/>
            <a:t>Determine job tasks for day</a:t>
          </a:r>
          <a:endParaRPr lang="en-US" dirty="0"/>
        </a:p>
      </dgm:t>
    </dgm:pt>
    <dgm:pt modelId="{5D881325-883F-44A1-A5FB-E01856D07A5B}" type="parTrans" cxnId="{5F9EDECD-FB20-4615-B5EC-47255B2B532F}">
      <dgm:prSet/>
      <dgm:spPr/>
      <dgm:t>
        <a:bodyPr/>
        <a:lstStyle/>
        <a:p>
          <a:endParaRPr lang="en-US"/>
        </a:p>
      </dgm:t>
    </dgm:pt>
    <dgm:pt modelId="{2C645F98-BC4B-4797-BC42-0872EA7B0575}" type="sibTrans" cxnId="{5F9EDECD-FB20-4615-B5EC-47255B2B532F}">
      <dgm:prSet/>
      <dgm:spPr/>
      <dgm:t>
        <a:bodyPr/>
        <a:lstStyle/>
        <a:p>
          <a:endParaRPr lang="en-US"/>
        </a:p>
      </dgm:t>
    </dgm:pt>
    <dgm:pt modelId="{F6D27D1B-CDCB-481F-B8FA-AB31B2A119DE}">
      <dgm:prSet phldrT="[Text]"/>
      <dgm:spPr/>
      <dgm:t>
        <a:bodyPr/>
        <a:lstStyle/>
        <a:p>
          <a:r>
            <a:rPr lang="en-US" dirty="0" smtClean="0"/>
            <a:t>Endurance</a:t>
          </a:r>
          <a:endParaRPr lang="en-US" dirty="0"/>
        </a:p>
      </dgm:t>
    </dgm:pt>
    <dgm:pt modelId="{8A7BF306-8E53-4B16-9E7E-A79AE3DF6BE2}" type="parTrans" cxnId="{A63D53AC-541A-4D09-9620-8B1C8D7B91DE}">
      <dgm:prSet/>
      <dgm:spPr/>
      <dgm:t>
        <a:bodyPr/>
        <a:lstStyle/>
        <a:p>
          <a:endParaRPr lang="en-US"/>
        </a:p>
      </dgm:t>
    </dgm:pt>
    <dgm:pt modelId="{7AEB6639-3258-49E8-8B1F-B4A9C61922BE}" type="sibTrans" cxnId="{A63D53AC-541A-4D09-9620-8B1C8D7B91DE}">
      <dgm:prSet/>
      <dgm:spPr/>
      <dgm:t>
        <a:bodyPr/>
        <a:lstStyle/>
        <a:p>
          <a:endParaRPr lang="en-US"/>
        </a:p>
      </dgm:t>
    </dgm:pt>
    <dgm:pt modelId="{0B00F5A8-A0EF-4111-9D86-004317B4F49E}">
      <dgm:prSet phldrT="[Text]"/>
      <dgm:spPr/>
      <dgm:t>
        <a:bodyPr/>
        <a:lstStyle/>
        <a:p>
          <a:r>
            <a:rPr lang="en-US" dirty="0" smtClean="0"/>
            <a:t>Start task </a:t>
          </a:r>
          <a:endParaRPr lang="en-US" dirty="0"/>
        </a:p>
      </dgm:t>
    </dgm:pt>
    <dgm:pt modelId="{EC916B99-8D26-4265-B7BE-BB461C68DA5C}" type="parTrans" cxnId="{86F910E7-C9D0-48E5-A3A3-C70127E96FC1}">
      <dgm:prSet/>
      <dgm:spPr/>
      <dgm:t>
        <a:bodyPr/>
        <a:lstStyle/>
        <a:p>
          <a:endParaRPr lang="en-US"/>
        </a:p>
      </dgm:t>
    </dgm:pt>
    <dgm:pt modelId="{CE48C676-980A-4BAC-A3C8-9ABC315DAE51}" type="sibTrans" cxnId="{86F910E7-C9D0-48E5-A3A3-C70127E96FC1}">
      <dgm:prSet/>
      <dgm:spPr/>
      <dgm:t>
        <a:bodyPr/>
        <a:lstStyle/>
        <a:p>
          <a:endParaRPr lang="en-US"/>
        </a:p>
      </dgm:t>
    </dgm:pt>
    <dgm:pt modelId="{58828492-5CEF-4AFE-95CB-5D7E6A18158B}">
      <dgm:prSet phldrT="[Text]"/>
      <dgm:spPr/>
      <dgm:t>
        <a:bodyPr/>
        <a:lstStyle/>
        <a:p>
          <a:r>
            <a:rPr lang="en-US" dirty="0" smtClean="0"/>
            <a:t>Job Ends</a:t>
          </a:r>
          <a:endParaRPr lang="en-US" dirty="0"/>
        </a:p>
      </dgm:t>
    </dgm:pt>
    <dgm:pt modelId="{F664BA43-1B81-496F-A04E-CE4B4A525697}" type="parTrans" cxnId="{ECE9152A-59A8-4A3A-9D34-DB38A074F636}">
      <dgm:prSet/>
      <dgm:spPr/>
      <dgm:t>
        <a:bodyPr/>
        <a:lstStyle/>
        <a:p>
          <a:endParaRPr lang="en-US"/>
        </a:p>
      </dgm:t>
    </dgm:pt>
    <dgm:pt modelId="{2D386477-EC66-449A-8D41-5F8A212C3D8E}" type="sibTrans" cxnId="{ECE9152A-59A8-4A3A-9D34-DB38A074F636}">
      <dgm:prSet/>
      <dgm:spPr/>
      <dgm:t>
        <a:bodyPr/>
        <a:lstStyle/>
        <a:p>
          <a:endParaRPr lang="en-US"/>
        </a:p>
      </dgm:t>
    </dgm:pt>
    <dgm:pt modelId="{68838C34-4D02-49F8-ADD7-BFA90D87B7EA}">
      <dgm:prSet phldrT="[Text]"/>
      <dgm:spPr/>
      <dgm:t>
        <a:bodyPr/>
        <a:lstStyle/>
        <a:p>
          <a:r>
            <a:rPr lang="en-US" dirty="0" smtClean="0"/>
            <a:t>Ask supervisor for next task</a:t>
          </a:r>
          <a:endParaRPr lang="en-US" dirty="0"/>
        </a:p>
      </dgm:t>
    </dgm:pt>
    <dgm:pt modelId="{F2AD00AD-6A23-4C89-A107-68EF5D1F0B94}" type="parTrans" cxnId="{4143D757-8617-4C89-8322-E3B29A1874AF}">
      <dgm:prSet/>
      <dgm:spPr/>
      <dgm:t>
        <a:bodyPr/>
        <a:lstStyle/>
        <a:p>
          <a:endParaRPr lang="en-US"/>
        </a:p>
      </dgm:t>
    </dgm:pt>
    <dgm:pt modelId="{FFC4FCE7-6F2F-4F91-A74A-7C4C32A81657}" type="sibTrans" cxnId="{4143D757-8617-4C89-8322-E3B29A1874AF}">
      <dgm:prSet/>
      <dgm:spPr/>
      <dgm:t>
        <a:bodyPr/>
        <a:lstStyle/>
        <a:p>
          <a:endParaRPr lang="en-US"/>
        </a:p>
      </dgm:t>
    </dgm:pt>
    <dgm:pt modelId="{65B6D8B9-E558-4264-B37F-7B4B2A8896DF}">
      <dgm:prSet phldrT="[Text]"/>
      <dgm:spPr/>
      <dgm:t>
        <a:bodyPr/>
        <a:lstStyle/>
        <a:p>
          <a:r>
            <a:rPr lang="en-US" dirty="0" smtClean="0"/>
            <a:t>Remain on task until completion</a:t>
          </a:r>
          <a:endParaRPr lang="en-US" dirty="0"/>
        </a:p>
      </dgm:t>
    </dgm:pt>
    <dgm:pt modelId="{04F5A724-3AA7-4E78-B992-BCB3E916993F}" type="parTrans" cxnId="{CA96E113-7151-48C8-B4D5-7AA211772CC8}">
      <dgm:prSet/>
      <dgm:spPr/>
      <dgm:t>
        <a:bodyPr/>
        <a:lstStyle/>
        <a:p>
          <a:endParaRPr lang="en-US"/>
        </a:p>
      </dgm:t>
    </dgm:pt>
    <dgm:pt modelId="{370A79FF-9957-49E1-811F-78AB198DD9E0}" type="sibTrans" cxnId="{CA96E113-7151-48C8-B4D5-7AA211772CC8}">
      <dgm:prSet/>
      <dgm:spPr/>
      <dgm:t>
        <a:bodyPr/>
        <a:lstStyle/>
        <a:p>
          <a:endParaRPr lang="en-US"/>
        </a:p>
      </dgm:t>
    </dgm:pt>
    <dgm:pt modelId="{6E7DBE00-7E5B-46F8-BBA0-CF0079A58E82}">
      <dgm:prSet phldrT="[Text]"/>
      <dgm:spPr/>
      <dgm:t>
        <a:bodyPr/>
        <a:lstStyle/>
        <a:p>
          <a:r>
            <a:rPr lang="en-US" dirty="0" smtClean="0"/>
            <a:t>Sign out on time sheet</a:t>
          </a:r>
          <a:endParaRPr lang="en-US" dirty="0"/>
        </a:p>
      </dgm:t>
    </dgm:pt>
    <dgm:pt modelId="{6FAC7821-43C2-4A12-9638-E9B1BDE7C8D8}" type="parTrans" cxnId="{3D080EE7-BDF0-495B-A4FB-103A296CD73B}">
      <dgm:prSet/>
      <dgm:spPr/>
      <dgm:t>
        <a:bodyPr/>
        <a:lstStyle/>
        <a:p>
          <a:endParaRPr lang="en-US"/>
        </a:p>
      </dgm:t>
    </dgm:pt>
    <dgm:pt modelId="{65147ED7-18A4-49A5-9AEE-066FB0363316}" type="sibTrans" cxnId="{3D080EE7-BDF0-495B-A4FB-103A296CD73B}">
      <dgm:prSet/>
      <dgm:spPr/>
      <dgm:t>
        <a:bodyPr/>
        <a:lstStyle/>
        <a:p>
          <a:endParaRPr lang="en-US"/>
        </a:p>
      </dgm:t>
    </dgm:pt>
    <dgm:pt modelId="{3960CFF8-4383-4382-8D6D-F2A00F508E8D}" type="pres">
      <dgm:prSet presAssocID="{0E9DE493-19D7-4EC9-97C9-5F26233F1106}" presName="Name0" presStyleCnt="0">
        <dgm:presLayoutVars>
          <dgm:dir/>
          <dgm:animLvl val="lvl"/>
          <dgm:resizeHandles val="exact"/>
        </dgm:presLayoutVars>
      </dgm:prSet>
      <dgm:spPr/>
      <dgm:t>
        <a:bodyPr/>
        <a:lstStyle/>
        <a:p>
          <a:endParaRPr lang="en-US"/>
        </a:p>
      </dgm:t>
    </dgm:pt>
    <dgm:pt modelId="{366CFF54-5C8F-47F9-BFD8-D9AF3EADDA3E}" type="pres">
      <dgm:prSet presAssocID="{0E9DE493-19D7-4EC9-97C9-5F26233F1106}" presName="tSp" presStyleCnt="0"/>
      <dgm:spPr/>
    </dgm:pt>
    <dgm:pt modelId="{13688FBD-4079-41FE-A6A2-B5B0F293E6BF}" type="pres">
      <dgm:prSet presAssocID="{0E9DE493-19D7-4EC9-97C9-5F26233F1106}" presName="bSp" presStyleCnt="0"/>
      <dgm:spPr/>
    </dgm:pt>
    <dgm:pt modelId="{224851B6-C14D-49DE-883B-A13003DA4601}" type="pres">
      <dgm:prSet presAssocID="{0E9DE493-19D7-4EC9-97C9-5F26233F1106}" presName="process" presStyleCnt="0"/>
      <dgm:spPr/>
    </dgm:pt>
    <dgm:pt modelId="{1439717B-283C-48FF-AF62-1990F52B6512}" type="pres">
      <dgm:prSet presAssocID="{FB986F71-3126-4196-BD30-74AEDC39A1CA}" presName="composite1" presStyleCnt="0"/>
      <dgm:spPr/>
    </dgm:pt>
    <dgm:pt modelId="{BCCE6711-D1D8-4B2C-917E-41AB5A6114A8}" type="pres">
      <dgm:prSet presAssocID="{FB986F71-3126-4196-BD30-74AEDC39A1CA}" presName="dummyNode1" presStyleLbl="node1" presStyleIdx="0" presStyleCnt="3"/>
      <dgm:spPr/>
    </dgm:pt>
    <dgm:pt modelId="{96015622-8A46-45CF-A72A-2856B699B374}" type="pres">
      <dgm:prSet presAssocID="{FB986F71-3126-4196-BD30-74AEDC39A1CA}" presName="childNode1" presStyleLbl="bgAcc1" presStyleIdx="0" presStyleCnt="3">
        <dgm:presLayoutVars>
          <dgm:bulletEnabled val="1"/>
        </dgm:presLayoutVars>
      </dgm:prSet>
      <dgm:spPr/>
      <dgm:t>
        <a:bodyPr/>
        <a:lstStyle/>
        <a:p>
          <a:endParaRPr lang="en-US"/>
        </a:p>
      </dgm:t>
    </dgm:pt>
    <dgm:pt modelId="{BFE859F2-A9E8-4F95-9161-8EC68F2D30C4}" type="pres">
      <dgm:prSet presAssocID="{FB986F71-3126-4196-BD30-74AEDC39A1CA}" presName="childNode1tx" presStyleLbl="bgAcc1" presStyleIdx="0" presStyleCnt="3">
        <dgm:presLayoutVars>
          <dgm:bulletEnabled val="1"/>
        </dgm:presLayoutVars>
      </dgm:prSet>
      <dgm:spPr/>
      <dgm:t>
        <a:bodyPr/>
        <a:lstStyle/>
        <a:p>
          <a:endParaRPr lang="en-US"/>
        </a:p>
      </dgm:t>
    </dgm:pt>
    <dgm:pt modelId="{E18C6CF4-EDEB-4539-A36D-E0355B626199}" type="pres">
      <dgm:prSet presAssocID="{FB986F71-3126-4196-BD30-74AEDC39A1CA}" presName="parentNode1" presStyleLbl="node1" presStyleIdx="0" presStyleCnt="3">
        <dgm:presLayoutVars>
          <dgm:chMax val="1"/>
          <dgm:bulletEnabled val="1"/>
        </dgm:presLayoutVars>
      </dgm:prSet>
      <dgm:spPr/>
      <dgm:t>
        <a:bodyPr/>
        <a:lstStyle/>
        <a:p>
          <a:endParaRPr lang="en-US"/>
        </a:p>
      </dgm:t>
    </dgm:pt>
    <dgm:pt modelId="{D9FCD5E9-9E94-4534-BAB4-3DB8EB44E7D0}" type="pres">
      <dgm:prSet presAssocID="{FB986F71-3126-4196-BD30-74AEDC39A1CA}" presName="connSite1" presStyleCnt="0"/>
      <dgm:spPr/>
    </dgm:pt>
    <dgm:pt modelId="{6A63D16E-EEE6-4267-97EA-5AD7D2BC4E84}" type="pres">
      <dgm:prSet presAssocID="{D0B150DF-3AA4-454C-8652-25880449C422}" presName="Name9" presStyleLbl="sibTrans2D1" presStyleIdx="0" presStyleCnt="2"/>
      <dgm:spPr/>
      <dgm:t>
        <a:bodyPr/>
        <a:lstStyle/>
        <a:p>
          <a:endParaRPr lang="en-US"/>
        </a:p>
      </dgm:t>
    </dgm:pt>
    <dgm:pt modelId="{59BAED1E-A4FE-4FA3-8716-57917AF47F38}" type="pres">
      <dgm:prSet presAssocID="{F6D27D1B-CDCB-481F-B8FA-AB31B2A119DE}" presName="composite2" presStyleCnt="0"/>
      <dgm:spPr/>
    </dgm:pt>
    <dgm:pt modelId="{5C833856-7FAF-4B27-932C-67C7D08339F2}" type="pres">
      <dgm:prSet presAssocID="{F6D27D1B-CDCB-481F-B8FA-AB31B2A119DE}" presName="dummyNode2" presStyleLbl="node1" presStyleIdx="0" presStyleCnt="3"/>
      <dgm:spPr/>
    </dgm:pt>
    <dgm:pt modelId="{E83793B4-2C5C-4D90-82FA-E5EE4745664D}" type="pres">
      <dgm:prSet presAssocID="{F6D27D1B-CDCB-481F-B8FA-AB31B2A119DE}" presName="childNode2" presStyleLbl="bgAcc1" presStyleIdx="1" presStyleCnt="3">
        <dgm:presLayoutVars>
          <dgm:bulletEnabled val="1"/>
        </dgm:presLayoutVars>
      </dgm:prSet>
      <dgm:spPr/>
      <dgm:t>
        <a:bodyPr/>
        <a:lstStyle/>
        <a:p>
          <a:endParaRPr lang="en-US"/>
        </a:p>
      </dgm:t>
    </dgm:pt>
    <dgm:pt modelId="{67FFE978-6FBE-4424-80BE-B9E4B4DD0695}" type="pres">
      <dgm:prSet presAssocID="{F6D27D1B-CDCB-481F-B8FA-AB31B2A119DE}" presName="childNode2tx" presStyleLbl="bgAcc1" presStyleIdx="1" presStyleCnt="3">
        <dgm:presLayoutVars>
          <dgm:bulletEnabled val="1"/>
        </dgm:presLayoutVars>
      </dgm:prSet>
      <dgm:spPr/>
      <dgm:t>
        <a:bodyPr/>
        <a:lstStyle/>
        <a:p>
          <a:endParaRPr lang="en-US"/>
        </a:p>
      </dgm:t>
    </dgm:pt>
    <dgm:pt modelId="{029D1FDE-4DD7-4FA5-8C70-0C747477B66C}" type="pres">
      <dgm:prSet presAssocID="{F6D27D1B-CDCB-481F-B8FA-AB31B2A119DE}" presName="parentNode2" presStyleLbl="node1" presStyleIdx="1" presStyleCnt="3">
        <dgm:presLayoutVars>
          <dgm:chMax val="0"/>
          <dgm:bulletEnabled val="1"/>
        </dgm:presLayoutVars>
      </dgm:prSet>
      <dgm:spPr/>
      <dgm:t>
        <a:bodyPr/>
        <a:lstStyle/>
        <a:p>
          <a:endParaRPr lang="en-US"/>
        </a:p>
      </dgm:t>
    </dgm:pt>
    <dgm:pt modelId="{C2556EF6-41FF-46C6-8829-911BFA533FFE}" type="pres">
      <dgm:prSet presAssocID="{F6D27D1B-CDCB-481F-B8FA-AB31B2A119DE}" presName="connSite2" presStyleCnt="0"/>
      <dgm:spPr/>
    </dgm:pt>
    <dgm:pt modelId="{DC2A0ADB-DCE3-4BF4-9952-0394865777AC}" type="pres">
      <dgm:prSet presAssocID="{7AEB6639-3258-49E8-8B1F-B4A9C61922BE}" presName="Name18" presStyleLbl="sibTrans2D1" presStyleIdx="1" presStyleCnt="2"/>
      <dgm:spPr/>
      <dgm:t>
        <a:bodyPr/>
        <a:lstStyle/>
        <a:p>
          <a:endParaRPr lang="en-US"/>
        </a:p>
      </dgm:t>
    </dgm:pt>
    <dgm:pt modelId="{A874A3A3-A340-4ABC-99B5-7529D4415335}" type="pres">
      <dgm:prSet presAssocID="{58828492-5CEF-4AFE-95CB-5D7E6A18158B}" presName="composite1" presStyleCnt="0"/>
      <dgm:spPr/>
    </dgm:pt>
    <dgm:pt modelId="{14032C0B-60AE-432B-A713-F993D1C4BA8F}" type="pres">
      <dgm:prSet presAssocID="{58828492-5CEF-4AFE-95CB-5D7E6A18158B}" presName="dummyNode1" presStyleLbl="node1" presStyleIdx="1" presStyleCnt="3"/>
      <dgm:spPr/>
    </dgm:pt>
    <dgm:pt modelId="{69C28D3B-E083-42DF-9EA0-916CA12125A9}" type="pres">
      <dgm:prSet presAssocID="{58828492-5CEF-4AFE-95CB-5D7E6A18158B}" presName="childNode1" presStyleLbl="bgAcc1" presStyleIdx="2" presStyleCnt="3">
        <dgm:presLayoutVars>
          <dgm:bulletEnabled val="1"/>
        </dgm:presLayoutVars>
      </dgm:prSet>
      <dgm:spPr/>
      <dgm:t>
        <a:bodyPr/>
        <a:lstStyle/>
        <a:p>
          <a:endParaRPr lang="en-US"/>
        </a:p>
      </dgm:t>
    </dgm:pt>
    <dgm:pt modelId="{843715D2-C2C2-41EB-BDA3-21230FBA46DB}" type="pres">
      <dgm:prSet presAssocID="{58828492-5CEF-4AFE-95CB-5D7E6A18158B}" presName="childNode1tx" presStyleLbl="bgAcc1" presStyleIdx="2" presStyleCnt="3">
        <dgm:presLayoutVars>
          <dgm:bulletEnabled val="1"/>
        </dgm:presLayoutVars>
      </dgm:prSet>
      <dgm:spPr/>
      <dgm:t>
        <a:bodyPr/>
        <a:lstStyle/>
        <a:p>
          <a:endParaRPr lang="en-US"/>
        </a:p>
      </dgm:t>
    </dgm:pt>
    <dgm:pt modelId="{047F5837-10E2-4FFC-A492-DB8A19EF48CA}" type="pres">
      <dgm:prSet presAssocID="{58828492-5CEF-4AFE-95CB-5D7E6A18158B}" presName="parentNode1" presStyleLbl="node1" presStyleIdx="2" presStyleCnt="3">
        <dgm:presLayoutVars>
          <dgm:chMax val="1"/>
          <dgm:bulletEnabled val="1"/>
        </dgm:presLayoutVars>
      </dgm:prSet>
      <dgm:spPr/>
      <dgm:t>
        <a:bodyPr/>
        <a:lstStyle/>
        <a:p>
          <a:endParaRPr lang="en-US"/>
        </a:p>
      </dgm:t>
    </dgm:pt>
    <dgm:pt modelId="{7D6A154D-27BB-4CCE-9250-BCDD2CD5C383}" type="pres">
      <dgm:prSet presAssocID="{58828492-5CEF-4AFE-95CB-5D7E6A18158B}" presName="connSite1" presStyleCnt="0"/>
      <dgm:spPr/>
    </dgm:pt>
  </dgm:ptLst>
  <dgm:cxnLst>
    <dgm:cxn modelId="{0C68F2E9-D20E-4DD0-B6CB-F7DB9484C868}" type="presOf" srcId="{BF381BD4-48DC-48BF-8C18-C307CDD4D490}" destId="{BFE859F2-A9E8-4F95-9161-8EC68F2D30C4}" srcOrd="1" destOrd="1" presId="urn:microsoft.com/office/officeart/2005/8/layout/hProcess4"/>
    <dgm:cxn modelId="{1423FC72-83C7-4510-8021-28EAEA493E68}" srcId="{0E9DE493-19D7-4EC9-97C9-5F26233F1106}" destId="{FB986F71-3126-4196-BD30-74AEDC39A1CA}" srcOrd="0" destOrd="0" parTransId="{9B3CE34A-9B3E-4D5F-94E0-DFBB94FF5A03}" sibTransId="{D0B150DF-3AA4-454C-8652-25880449C422}"/>
    <dgm:cxn modelId="{3B2CD89C-CF67-43E3-9293-C53C72995678}" type="presOf" srcId="{BF381BD4-48DC-48BF-8C18-C307CDD4D490}" destId="{96015622-8A46-45CF-A72A-2856B699B374}" srcOrd="0" destOrd="1" presId="urn:microsoft.com/office/officeart/2005/8/layout/hProcess4"/>
    <dgm:cxn modelId="{A106624A-0005-41D4-B64A-901644325FEA}" type="presOf" srcId="{6E7DBE00-7E5B-46F8-BBA0-CF0079A58E82}" destId="{843715D2-C2C2-41EB-BDA3-21230FBA46DB}" srcOrd="1" destOrd="1" presId="urn:microsoft.com/office/officeart/2005/8/layout/hProcess4"/>
    <dgm:cxn modelId="{4143D757-8617-4C89-8322-E3B29A1874AF}" srcId="{58828492-5CEF-4AFE-95CB-5D7E6A18158B}" destId="{68838C34-4D02-49F8-ADD7-BFA90D87B7EA}" srcOrd="0" destOrd="0" parTransId="{F2AD00AD-6A23-4C89-A107-68EF5D1F0B94}" sibTransId="{FFC4FCE7-6F2F-4F91-A74A-7C4C32A81657}"/>
    <dgm:cxn modelId="{0C99A0E7-7B5A-462A-BC31-41CB3B1D1005}" type="presOf" srcId="{0E9DE493-19D7-4EC9-97C9-5F26233F1106}" destId="{3960CFF8-4383-4382-8D6D-F2A00F508E8D}" srcOrd="0" destOrd="0" presId="urn:microsoft.com/office/officeart/2005/8/layout/hProcess4"/>
    <dgm:cxn modelId="{300E722A-937B-4681-BF9C-7933B3C6956A}" type="presOf" srcId="{F6D27D1B-CDCB-481F-B8FA-AB31B2A119DE}" destId="{029D1FDE-4DD7-4FA5-8C70-0C747477B66C}" srcOrd="0" destOrd="0" presId="urn:microsoft.com/office/officeart/2005/8/layout/hProcess4"/>
    <dgm:cxn modelId="{0DE04CA7-8D0A-42E1-B07A-0D64581626CA}" type="presOf" srcId="{7AEB6639-3258-49E8-8B1F-B4A9C61922BE}" destId="{DC2A0ADB-DCE3-4BF4-9952-0394865777AC}" srcOrd="0" destOrd="0" presId="urn:microsoft.com/office/officeart/2005/8/layout/hProcess4"/>
    <dgm:cxn modelId="{878AE697-35FC-403D-92A3-0B92F7B7EB7A}" type="presOf" srcId="{0B00F5A8-A0EF-4111-9D86-004317B4F49E}" destId="{E83793B4-2C5C-4D90-82FA-E5EE4745664D}" srcOrd="0" destOrd="0" presId="urn:microsoft.com/office/officeart/2005/8/layout/hProcess4"/>
    <dgm:cxn modelId="{E9730C94-0A42-4F8E-B45A-02CE25449719}" type="presOf" srcId="{AB2E8498-CC81-452F-A895-08F3845AA347}" destId="{BFE859F2-A9E8-4F95-9161-8EC68F2D30C4}" srcOrd="1" destOrd="0" presId="urn:microsoft.com/office/officeart/2005/8/layout/hProcess4"/>
    <dgm:cxn modelId="{0731A115-58A3-481B-8A1D-4C0F1D56F785}" type="presOf" srcId="{FB986F71-3126-4196-BD30-74AEDC39A1CA}" destId="{E18C6CF4-EDEB-4539-A36D-E0355B626199}" srcOrd="0" destOrd="0" presId="urn:microsoft.com/office/officeart/2005/8/layout/hProcess4"/>
    <dgm:cxn modelId="{C875BEE4-598B-4FE7-9AAC-474318887EB0}" type="presOf" srcId="{D0B150DF-3AA4-454C-8652-25880449C422}" destId="{6A63D16E-EEE6-4267-97EA-5AD7D2BC4E84}" srcOrd="0" destOrd="0" presId="urn:microsoft.com/office/officeart/2005/8/layout/hProcess4"/>
    <dgm:cxn modelId="{5F9EDECD-FB20-4615-B5EC-47255B2B532F}" srcId="{FB986F71-3126-4196-BD30-74AEDC39A1CA}" destId="{BF381BD4-48DC-48BF-8C18-C307CDD4D490}" srcOrd="1" destOrd="0" parTransId="{5D881325-883F-44A1-A5FB-E01856D07A5B}" sibTransId="{2C645F98-BC4B-4797-BC42-0872EA7B0575}"/>
    <dgm:cxn modelId="{8593019D-C207-4E1B-B1C1-18E0CC95AA04}" type="presOf" srcId="{65B6D8B9-E558-4264-B37F-7B4B2A8896DF}" destId="{67FFE978-6FBE-4424-80BE-B9E4B4DD0695}" srcOrd="1" destOrd="1" presId="urn:microsoft.com/office/officeart/2005/8/layout/hProcess4"/>
    <dgm:cxn modelId="{F3D001C7-FD84-41F5-B497-6421DAD4965E}" type="presOf" srcId="{65B6D8B9-E558-4264-B37F-7B4B2A8896DF}" destId="{E83793B4-2C5C-4D90-82FA-E5EE4745664D}" srcOrd="0" destOrd="1" presId="urn:microsoft.com/office/officeart/2005/8/layout/hProcess4"/>
    <dgm:cxn modelId="{DC0556BF-DB8E-4C8C-A27B-FEA575AE48F1}" type="presOf" srcId="{68838C34-4D02-49F8-ADD7-BFA90D87B7EA}" destId="{843715D2-C2C2-41EB-BDA3-21230FBA46DB}" srcOrd="1" destOrd="0" presId="urn:microsoft.com/office/officeart/2005/8/layout/hProcess4"/>
    <dgm:cxn modelId="{004946A5-CBD1-4C7F-A823-A85DAC245DF7}" type="presOf" srcId="{6E7DBE00-7E5B-46F8-BBA0-CF0079A58E82}" destId="{69C28D3B-E083-42DF-9EA0-916CA12125A9}" srcOrd="0" destOrd="1" presId="urn:microsoft.com/office/officeart/2005/8/layout/hProcess4"/>
    <dgm:cxn modelId="{56878CDA-253E-4C45-8745-6F7C37074EAE}" type="presOf" srcId="{58828492-5CEF-4AFE-95CB-5D7E6A18158B}" destId="{047F5837-10E2-4FFC-A492-DB8A19EF48CA}" srcOrd="0" destOrd="0" presId="urn:microsoft.com/office/officeart/2005/8/layout/hProcess4"/>
    <dgm:cxn modelId="{E113FEAA-1F7F-443C-BD88-38A807CEBD28}" type="presOf" srcId="{0B00F5A8-A0EF-4111-9D86-004317B4F49E}" destId="{67FFE978-6FBE-4424-80BE-B9E4B4DD0695}" srcOrd="1" destOrd="0" presId="urn:microsoft.com/office/officeart/2005/8/layout/hProcess4"/>
    <dgm:cxn modelId="{A63D53AC-541A-4D09-9620-8B1C8D7B91DE}" srcId="{0E9DE493-19D7-4EC9-97C9-5F26233F1106}" destId="{F6D27D1B-CDCB-481F-B8FA-AB31B2A119DE}" srcOrd="1" destOrd="0" parTransId="{8A7BF306-8E53-4B16-9E7E-A79AE3DF6BE2}" sibTransId="{7AEB6639-3258-49E8-8B1F-B4A9C61922BE}"/>
    <dgm:cxn modelId="{CA96E113-7151-48C8-B4D5-7AA211772CC8}" srcId="{F6D27D1B-CDCB-481F-B8FA-AB31B2A119DE}" destId="{65B6D8B9-E558-4264-B37F-7B4B2A8896DF}" srcOrd="1" destOrd="0" parTransId="{04F5A724-3AA7-4E78-B992-BCB3E916993F}" sibTransId="{370A79FF-9957-49E1-811F-78AB198DD9E0}"/>
    <dgm:cxn modelId="{3D080EE7-BDF0-495B-A4FB-103A296CD73B}" srcId="{58828492-5CEF-4AFE-95CB-5D7E6A18158B}" destId="{6E7DBE00-7E5B-46F8-BBA0-CF0079A58E82}" srcOrd="1" destOrd="0" parTransId="{6FAC7821-43C2-4A12-9638-E9B1BDE7C8D8}" sibTransId="{65147ED7-18A4-49A5-9AEE-066FB0363316}"/>
    <dgm:cxn modelId="{1BE66046-E00C-4ECF-A4C7-64A3E9346530}" type="presOf" srcId="{68838C34-4D02-49F8-ADD7-BFA90D87B7EA}" destId="{69C28D3B-E083-42DF-9EA0-916CA12125A9}" srcOrd="0" destOrd="0" presId="urn:microsoft.com/office/officeart/2005/8/layout/hProcess4"/>
    <dgm:cxn modelId="{86F910E7-C9D0-48E5-A3A3-C70127E96FC1}" srcId="{F6D27D1B-CDCB-481F-B8FA-AB31B2A119DE}" destId="{0B00F5A8-A0EF-4111-9D86-004317B4F49E}" srcOrd="0" destOrd="0" parTransId="{EC916B99-8D26-4265-B7BE-BB461C68DA5C}" sibTransId="{CE48C676-980A-4BAC-A3C8-9ABC315DAE51}"/>
    <dgm:cxn modelId="{ECE9152A-59A8-4A3A-9D34-DB38A074F636}" srcId="{0E9DE493-19D7-4EC9-97C9-5F26233F1106}" destId="{58828492-5CEF-4AFE-95CB-5D7E6A18158B}" srcOrd="2" destOrd="0" parTransId="{F664BA43-1B81-496F-A04E-CE4B4A525697}" sibTransId="{2D386477-EC66-449A-8D41-5F8A212C3D8E}"/>
    <dgm:cxn modelId="{792CF8D9-766B-49FE-B851-31297691E0C7}" type="presOf" srcId="{AB2E8498-CC81-452F-A895-08F3845AA347}" destId="{96015622-8A46-45CF-A72A-2856B699B374}" srcOrd="0" destOrd="0" presId="urn:microsoft.com/office/officeart/2005/8/layout/hProcess4"/>
    <dgm:cxn modelId="{2D5B3E3B-3EE5-4072-933E-27DF5400591C}" srcId="{FB986F71-3126-4196-BD30-74AEDC39A1CA}" destId="{AB2E8498-CC81-452F-A895-08F3845AA347}" srcOrd="0" destOrd="0" parTransId="{4C65E2C8-0CBB-4D8C-AD60-6B0105C62B84}" sibTransId="{9A1F3304-AA9E-4FBC-89BA-9095C80E47C9}"/>
    <dgm:cxn modelId="{7BE7AED0-385C-460E-A868-06962FF7BF4D}" type="presParOf" srcId="{3960CFF8-4383-4382-8D6D-F2A00F508E8D}" destId="{366CFF54-5C8F-47F9-BFD8-D9AF3EADDA3E}" srcOrd="0" destOrd="0" presId="urn:microsoft.com/office/officeart/2005/8/layout/hProcess4"/>
    <dgm:cxn modelId="{7C708C67-6B57-4F62-BFC8-44484A4BB8C4}" type="presParOf" srcId="{3960CFF8-4383-4382-8D6D-F2A00F508E8D}" destId="{13688FBD-4079-41FE-A6A2-B5B0F293E6BF}" srcOrd="1" destOrd="0" presId="urn:microsoft.com/office/officeart/2005/8/layout/hProcess4"/>
    <dgm:cxn modelId="{697CCE2B-9683-4DC0-A208-89C15D73093F}" type="presParOf" srcId="{3960CFF8-4383-4382-8D6D-F2A00F508E8D}" destId="{224851B6-C14D-49DE-883B-A13003DA4601}" srcOrd="2" destOrd="0" presId="urn:microsoft.com/office/officeart/2005/8/layout/hProcess4"/>
    <dgm:cxn modelId="{FB980B6C-7B77-4691-82C5-788FE8D96E48}" type="presParOf" srcId="{224851B6-C14D-49DE-883B-A13003DA4601}" destId="{1439717B-283C-48FF-AF62-1990F52B6512}" srcOrd="0" destOrd="0" presId="urn:microsoft.com/office/officeart/2005/8/layout/hProcess4"/>
    <dgm:cxn modelId="{77B1C0E7-D435-456C-A00F-39975DCDAA0B}" type="presParOf" srcId="{1439717B-283C-48FF-AF62-1990F52B6512}" destId="{BCCE6711-D1D8-4B2C-917E-41AB5A6114A8}" srcOrd="0" destOrd="0" presId="urn:microsoft.com/office/officeart/2005/8/layout/hProcess4"/>
    <dgm:cxn modelId="{983A13E1-DBFA-4048-8932-72A07B33F957}" type="presParOf" srcId="{1439717B-283C-48FF-AF62-1990F52B6512}" destId="{96015622-8A46-45CF-A72A-2856B699B374}" srcOrd="1" destOrd="0" presId="urn:microsoft.com/office/officeart/2005/8/layout/hProcess4"/>
    <dgm:cxn modelId="{9E4D9DC2-5878-4DF4-8197-C19BA06D0937}" type="presParOf" srcId="{1439717B-283C-48FF-AF62-1990F52B6512}" destId="{BFE859F2-A9E8-4F95-9161-8EC68F2D30C4}" srcOrd="2" destOrd="0" presId="urn:microsoft.com/office/officeart/2005/8/layout/hProcess4"/>
    <dgm:cxn modelId="{5175F6D1-9CB0-4593-BAC3-692D80EF050C}" type="presParOf" srcId="{1439717B-283C-48FF-AF62-1990F52B6512}" destId="{E18C6CF4-EDEB-4539-A36D-E0355B626199}" srcOrd="3" destOrd="0" presId="urn:microsoft.com/office/officeart/2005/8/layout/hProcess4"/>
    <dgm:cxn modelId="{43BDCF09-31AC-43B0-805E-DD1025F260DD}" type="presParOf" srcId="{1439717B-283C-48FF-AF62-1990F52B6512}" destId="{D9FCD5E9-9E94-4534-BAB4-3DB8EB44E7D0}" srcOrd="4" destOrd="0" presId="urn:microsoft.com/office/officeart/2005/8/layout/hProcess4"/>
    <dgm:cxn modelId="{6A5928FD-0A79-4F7E-879C-5F088F4602E9}" type="presParOf" srcId="{224851B6-C14D-49DE-883B-A13003DA4601}" destId="{6A63D16E-EEE6-4267-97EA-5AD7D2BC4E84}" srcOrd="1" destOrd="0" presId="urn:microsoft.com/office/officeart/2005/8/layout/hProcess4"/>
    <dgm:cxn modelId="{1C0B2966-A4D5-49CC-B7F2-A121C5C9817C}" type="presParOf" srcId="{224851B6-C14D-49DE-883B-A13003DA4601}" destId="{59BAED1E-A4FE-4FA3-8716-57917AF47F38}" srcOrd="2" destOrd="0" presId="urn:microsoft.com/office/officeart/2005/8/layout/hProcess4"/>
    <dgm:cxn modelId="{FE2DC098-A539-4BB8-8D74-C108718A6D23}" type="presParOf" srcId="{59BAED1E-A4FE-4FA3-8716-57917AF47F38}" destId="{5C833856-7FAF-4B27-932C-67C7D08339F2}" srcOrd="0" destOrd="0" presId="urn:microsoft.com/office/officeart/2005/8/layout/hProcess4"/>
    <dgm:cxn modelId="{16AAA183-E1A3-4ECF-997A-81333DC4EFCA}" type="presParOf" srcId="{59BAED1E-A4FE-4FA3-8716-57917AF47F38}" destId="{E83793B4-2C5C-4D90-82FA-E5EE4745664D}" srcOrd="1" destOrd="0" presId="urn:microsoft.com/office/officeart/2005/8/layout/hProcess4"/>
    <dgm:cxn modelId="{A310F834-0A95-4F4E-9CFF-8ED098D6F853}" type="presParOf" srcId="{59BAED1E-A4FE-4FA3-8716-57917AF47F38}" destId="{67FFE978-6FBE-4424-80BE-B9E4B4DD0695}" srcOrd="2" destOrd="0" presId="urn:microsoft.com/office/officeart/2005/8/layout/hProcess4"/>
    <dgm:cxn modelId="{FC3C9877-F1AB-4630-B09D-E2422D71C1B2}" type="presParOf" srcId="{59BAED1E-A4FE-4FA3-8716-57917AF47F38}" destId="{029D1FDE-4DD7-4FA5-8C70-0C747477B66C}" srcOrd="3" destOrd="0" presId="urn:microsoft.com/office/officeart/2005/8/layout/hProcess4"/>
    <dgm:cxn modelId="{0C23CC14-2827-4D42-B3F2-24A9658D4CA9}" type="presParOf" srcId="{59BAED1E-A4FE-4FA3-8716-57917AF47F38}" destId="{C2556EF6-41FF-46C6-8829-911BFA533FFE}" srcOrd="4" destOrd="0" presId="urn:microsoft.com/office/officeart/2005/8/layout/hProcess4"/>
    <dgm:cxn modelId="{03B78875-546F-4B9E-B138-1C0FF132346D}" type="presParOf" srcId="{224851B6-C14D-49DE-883B-A13003DA4601}" destId="{DC2A0ADB-DCE3-4BF4-9952-0394865777AC}" srcOrd="3" destOrd="0" presId="urn:microsoft.com/office/officeart/2005/8/layout/hProcess4"/>
    <dgm:cxn modelId="{470A6CA6-A9CE-464F-84DB-5DC13565A2C8}" type="presParOf" srcId="{224851B6-C14D-49DE-883B-A13003DA4601}" destId="{A874A3A3-A340-4ABC-99B5-7529D4415335}" srcOrd="4" destOrd="0" presId="urn:microsoft.com/office/officeart/2005/8/layout/hProcess4"/>
    <dgm:cxn modelId="{F6B1C4DA-988E-4055-9765-306F5A98CD06}" type="presParOf" srcId="{A874A3A3-A340-4ABC-99B5-7529D4415335}" destId="{14032C0B-60AE-432B-A713-F993D1C4BA8F}" srcOrd="0" destOrd="0" presId="urn:microsoft.com/office/officeart/2005/8/layout/hProcess4"/>
    <dgm:cxn modelId="{F9FB30AF-82A1-4872-8383-99625B6C2D69}" type="presParOf" srcId="{A874A3A3-A340-4ABC-99B5-7529D4415335}" destId="{69C28D3B-E083-42DF-9EA0-916CA12125A9}" srcOrd="1" destOrd="0" presId="urn:microsoft.com/office/officeart/2005/8/layout/hProcess4"/>
    <dgm:cxn modelId="{16665CFF-3E48-4ABD-A683-4C6BF569EDAE}" type="presParOf" srcId="{A874A3A3-A340-4ABC-99B5-7529D4415335}" destId="{843715D2-C2C2-41EB-BDA3-21230FBA46DB}" srcOrd="2" destOrd="0" presId="urn:microsoft.com/office/officeart/2005/8/layout/hProcess4"/>
    <dgm:cxn modelId="{A27E2538-F421-4EB9-A2F6-3C451A831951}" type="presParOf" srcId="{A874A3A3-A340-4ABC-99B5-7529D4415335}" destId="{047F5837-10E2-4FFC-A492-DB8A19EF48CA}" srcOrd="3" destOrd="0" presId="urn:microsoft.com/office/officeart/2005/8/layout/hProcess4"/>
    <dgm:cxn modelId="{043CCFDB-C988-4DED-8C9A-2A3B586895E5}" type="presParOf" srcId="{A874A3A3-A340-4ABC-99B5-7529D4415335}" destId="{7D6A154D-27BB-4CCE-9250-BCDD2CD5C383}"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t>5/27/2016</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t>‹#›</a:t>
            </a:fld>
            <a:endParaRPr/>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5/27/2016</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1</a:t>
            </a:fld>
            <a:endParaRPr lang="en-US"/>
          </a:p>
        </p:txBody>
      </p:sp>
    </p:spTree>
    <p:extLst>
      <p:ext uri="{BB962C8B-B14F-4D97-AF65-F5344CB8AC3E}">
        <p14:creationId xmlns:p14="http://schemas.microsoft.com/office/powerpoint/2010/main" val="36229553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b="1"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b="1" cap="none" spc="0">
                <a:ln w="9525">
                  <a:noFill/>
                  <a:prstDash val="solid"/>
                </a:ln>
                <a:solidFill>
                  <a:schemeClr val="tx1"/>
                </a:solidFill>
                <a:effectLst/>
              </a:defRPr>
            </a:lvl1pPr>
          </a:lstStyle>
          <a:p>
            <a:r>
              <a:rPr lang="en-US" smtClean="0"/>
              <a:t>Click to edit Master title style</a:t>
            </a:r>
            <a:endParaRPr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a:p>
        </p:txBody>
      </p:sp>
    </p:spTree>
    <p:extLst>
      <p:ext uri="{BB962C8B-B14F-4D97-AF65-F5344CB8AC3E}">
        <p14:creationId xmlns:p14="http://schemas.microsoft.com/office/powerpoint/2010/main" val="1467807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Title 1"/>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3413959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Vertical Title 1"/>
          <p:cNvSpPr>
            <a:spLocks noGrp="1"/>
          </p:cNvSpPr>
          <p:nvPr>
            <p:ph type="title" orient="vert"/>
          </p:nvPr>
        </p:nvSpPr>
        <p:spPr>
          <a:xfrm>
            <a:off x="9142412" y="381001"/>
            <a:ext cx="1524001" cy="5638800"/>
          </a:xfrm>
        </p:spPr>
        <p:txBody>
          <a:bodyPr vert="eaVert"/>
          <a:lstStyle/>
          <a:p>
            <a:r>
              <a:rPr lang="en-US" smtClean="0"/>
              <a:t>Click to edit Master title style</a:t>
            </a:r>
            <a:endParaRPr dirty="0"/>
          </a:p>
        </p:txBody>
      </p:sp>
    </p:spTree>
    <p:extLst>
      <p:ext uri="{BB962C8B-B14F-4D97-AF65-F5344CB8AC3E}">
        <p14:creationId xmlns:p14="http://schemas.microsoft.com/office/powerpoint/2010/main" val="689305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a:p>
        </p:txBody>
      </p:sp>
      <p:sp>
        <p:nvSpPr>
          <p:cNvPr id="3" name="Content Placeholder 2"/>
          <p:cNvSpPr>
            <a:spLocks noGrp="1"/>
          </p:cNvSpPr>
          <p:nvPr>
            <p:ph idx="1"/>
          </p:nvPr>
        </p:nvSpPr>
        <p:spPr/>
        <p:txBody>
          <a:bodyPr/>
          <a:lstStyle>
            <a:lvl5pPr>
              <a:defRPr/>
            </a:lvl5pPr>
            <a:lvl6pPr>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Title 1"/>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val="293880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effectLst/>
              </a:defRPr>
            </a:lvl1pPr>
          </a:lstStyle>
          <a:p>
            <a:r>
              <a:rPr lang="en-US" smtClean="0"/>
              <a:t>Click to edit Master title style</a:t>
            </a:r>
            <a:endParaRPr dirty="0"/>
          </a:p>
        </p:txBody>
      </p:sp>
    </p:spTree>
    <p:extLst>
      <p:ext uri="{BB962C8B-B14F-4D97-AF65-F5344CB8AC3E}">
        <p14:creationId xmlns:p14="http://schemas.microsoft.com/office/powerpoint/2010/main" val="1699672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013F82-EE5E-44EE-A61D-E31C6657F26F}" type="slidenum">
              <a:rPr lang="en-US" smtClean="0"/>
              <a:t>‹#›</a:t>
            </a:fld>
            <a:endParaRPr lang="en-US"/>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Title 1"/>
          <p:cNvSpPr>
            <a:spLocks noGrp="1"/>
          </p:cNvSpPr>
          <p:nvPr>
            <p:ph type="title"/>
          </p:nvPr>
        </p:nvSpPr>
        <p:spPr>
          <a:xfrm>
            <a:off x="1522412" y="381000"/>
            <a:ext cx="9144002" cy="1371600"/>
          </a:xfrm>
        </p:spPr>
        <p:txBody>
          <a:bodyPr/>
          <a:lstStyle/>
          <a:p>
            <a:r>
              <a:rPr lang="en-US" smtClean="0"/>
              <a:t>Click to edit Master title style</a:t>
            </a:r>
            <a:endParaRPr/>
          </a:p>
        </p:txBody>
      </p:sp>
    </p:spTree>
    <p:extLst>
      <p:ext uri="{BB962C8B-B14F-4D97-AF65-F5344CB8AC3E}">
        <p14:creationId xmlns:p14="http://schemas.microsoft.com/office/powerpoint/2010/main" val="3461894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013F82-EE5E-44EE-A61D-E31C6657F26F}" type="slidenum">
              <a:rPr lang="en-US" smtClean="0"/>
              <a:t>‹#›</a:t>
            </a:fld>
            <a:endParaRPr lang="en-US"/>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 name="Title 1"/>
          <p:cNvSpPr>
            <a:spLocks noGrp="1"/>
          </p:cNvSpPr>
          <p:nvPr>
            <p:ph type="title"/>
          </p:nvPr>
        </p:nvSpPr>
        <p:spPr>
          <a:xfrm>
            <a:off x="1522412" y="381000"/>
            <a:ext cx="9144002" cy="1371600"/>
          </a:xfrm>
        </p:spPr>
        <p:txBody>
          <a:bodyPr/>
          <a:lstStyle>
            <a:lvl1pPr>
              <a:defRPr/>
            </a:lvl1pPr>
          </a:lstStyle>
          <a:p>
            <a:r>
              <a:rPr lang="en-US" smtClean="0"/>
              <a:t>Click to edit Master title style</a:t>
            </a:r>
            <a:endParaRPr/>
          </a:p>
        </p:txBody>
      </p:sp>
    </p:spTree>
    <p:extLst>
      <p:ext uri="{BB962C8B-B14F-4D97-AF65-F5344CB8AC3E}">
        <p14:creationId xmlns:p14="http://schemas.microsoft.com/office/powerpoint/2010/main" val="1811993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013F82-EE5E-44EE-A61D-E31C6657F26F}" type="slidenum">
              <a:rPr lang="en-US" smtClean="0"/>
              <a:t>‹#›</a:t>
            </a:fld>
            <a:endParaRPr lang="en-US"/>
          </a:p>
        </p:txBody>
      </p:sp>
      <p:sp>
        <p:nvSpPr>
          <p:cNvPr id="2" name="Title 1"/>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105458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013F82-EE5E-44EE-A61D-E31C6657F26F}" type="slidenum">
              <a:rPr lang="en-US" smtClean="0"/>
              <a:t>‹#›</a:t>
            </a:fld>
            <a:endParaRPr lang="en-US"/>
          </a:p>
        </p:txBody>
      </p:sp>
    </p:spTree>
    <p:extLst>
      <p:ext uri="{BB962C8B-B14F-4D97-AF65-F5344CB8AC3E}">
        <p14:creationId xmlns:p14="http://schemas.microsoft.com/office/powerpoint/2010/main" val="30849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013F82-EE5E-44EE-A61D-E31C6657F26F}" type="slidenum">
              <a:rPr lang="en-US" smtClean="0"/>
              <a:t>‹#›</a:t>
            </a:fld>
            <a:endParaRPr lang="en-US"/>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n-US" smtClean="0"/>
              <a:t>Click to edit Master title style</a:t>
            </a:r>
            <a:endParaRPr/>
          </a:p>
        </p:txBody>
      </p:sp>
    </p:spTree>
    <p:extLst>
      <p:ext uri="{BB962C8B-B14F-4D97-AF65-F5344CB8AC3E}">
        <p14:creationId xmlns:p14="http://schemas.microsoft.com/office/powerpoint/2010/main" val="465569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013F82-EE5E-44EE-A61D-E31C6657F26F}" type="slidenum">
              <a:rPr lang="en-US" smtClean="0"/>
              <a:pPr/>
              <a:t>‹#›</a:t>
            </a:fld>
            <a:endParaRPr lang="en-US"/>
          </a:p>
        </p:txBody>
      </p:sp>
      <p:sp>
        <p:nvSpPr>
          <p:cNvPr id="3" name="Picture Placeholder 2"/>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n-US" smtClean="0"/>
              <a:t>Click to edit Master title style</a:t>
            </a:r>
            <a:endParaRPr/>
          </a:p>
        </p:txBody>
      </p:sp>
    </p:spTree>
    <p:extLst>
      <p:ext uri="{BB962C8B-B14F-4D97-AF65-F5344CB8AC3E}">
        <p14:creationId xmlns:p14="http://schemas.microsoft.com/office/powerpoint/2010/main" val="85115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000">
                <a:solidFill>
                  <a:schemeClr val="tx1">
                    <a:tint val="75000"/>
                  </a:schemeClr>
                </a:solidFill>
              </a:defRPr>
            </a:lvl1pPr>
          </a:lstStyle>
          <a:p>
            <a:fld id="{2A013F82-EE5E-44EE-A61D-E31C6657F26F}" type="slidenum">
              <a:rPr lang="en-US" smtClean="0"/>
              <a:pPr/>
              <a:t>‹#›</a:t>
            </a:fld>
            <a:endParaRPr lang="en-US"/>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Placeholder 1"/>
          <p:cNvSpPr>
            <a:spLocks noGrp="1"/>
          </p:cNvSpPr>
          <p:nvPr>
            <p:ph type="title"/>
          </p:nvPr>
        </p:nvSpPr>
        <p:spPr>
          <a:xfrm>
            <a:off x="1522413" y="381000"/>
            <a:ext cx="9144001" cy="1371600"/>
          </a:xfrm>
          <a:prstGeom prst="rect">
            <a:avLst/>
          </a:prstGeom>
          <a:ln>
            <a:noFill/>
          </a:ln>
        </p:spPr>
        <p:txBody>
          <a:bodyPr vert="horz" lIns="91440" tIns="45720" rIns="91440" bIns="45720" rtlCol="0" anchor="b">
            <a:normAutofit/>
          </a:bodyPr>
          <a:lstStyle/>
          <a:p>
            <a:r>
              <a:rPr lang="en-US" smtClean="0"/>
              <a:t>Click to edit Master title style</a:t>
            </a:r>
            <a:endParaRPr dirty="0"/>
          </a:p>
        </p:txBody>
      </p:sp>
    </p:spTree>
    <p:extLst>
      <p:ext uri="{BB962C8B-B14F-4D97-AF65-F5344CB8AC3E}">
        <p14:creationId xmlns:p14="http://schemas.microsoft.com/office/powerpoint/2010/main" val="2445344209"/>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3600" b="1" kern="1200" cap="none" spc="0" baseline="0">
          <a:ln w="9525">
            <a:noFill/>
            <a:prstDash val="solid"/>
          </a:ln>
          <a:solidFill>
            <a:schemeClr val="accent5"/>
          </a:solidFill>
          <a:effectLst/>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eZOEKv7qKZ8" TargetMode="External"/><Relationship Id="rId2" Type="http://schemas.openxmlformats.org/officeDocument/2006/relationships/hyperlink" Target="https://youtu.be/Kt4tZWU4OBo"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image" Target="../media/image13.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Sebastian River High School</a:t>
            </a:r>
          </a:p>
          <a:p>
            <a:endParaRPr lang="en-US" dirty="0"/>
          </a:p>
          <a:p>
            <a:r>
              <a:rPr lang="en-US" dirty="0" smtClean="0"/>
              <a:t>School District of Indian River County</a:t>
            </a:r>
            <a:endParaRPr lang="en-US" dirty="0"/>
          </a:p>
        </p:txBody>
      </p:sp>
      <p:sp>
        <p:nvSpPr>
          <p:cNvPr id="2" name="Title 1"/>
          <p:cNvSpPr>
            <a:spLocks noGrp="1"/>
          </p:cNvSpPr>
          <p:nvPr>
            <p:ph type="ctrTitle"/>
          </p:nvPr>
        </p:nvSpPr>
        <p:spPr/>
        <p:txBody>
          <a:bodyPr/>
          <a:lstStyle/>
          <a:p>
            <a:r>
              <a:rPr lang="en-US" dirty="0" smtClean="0"/>
              <a:t>The Shining Sharks</a:t>
            </a:r>
            <a:endParaRPr lang="en-US" dirty="0"/>
          </a:p>
        </p:txBody>
      </p:sp>
    </p:spTree>
    <p:extLst>
      <p:ext uri="{BB962C8B-B14F-4D97-AF65-F5344CB8AC3E}">
        <p14:creationId xmlns:p14="http://schemas.microsoft.com/office/powerpoint/2010/main" val="42144898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2413" y="1904999"/>
            <a:ext cx="9134391" cy="1066801"/>
          </a:xfrm>
        </p:spPr>
        <p:txBody>
          <a:bodyPr>
            <a:normAutofit fontScale="92500" lnSpcReduction="20000"/>
          </a:bodyPr>
          <a:lstStyle/>
          <a:p>
            <a:pPr marL="0" indent="0">
              <a:buNone/>
            </a:pPr>
            <a:r>
              <a:rPr lang="en-US" dirty="0" smtClean="0"/>
              <a:t>In 2014 Project Hidden Treasures was added to the program.  This is an off-campus job experience for students.  Students who qualify, travel to the site and participate for a half day working for VNA Thrift Stores. </a:t>
            </a:r>
            <a:endParaRPr lang="en-US" dirty="0"/>
          </a:p>
        </p:txBody>
      </p:sp>
      <p:sp>
        <p:nvSpPr>
          <p:cNvPr id="3" name="Title 2"/>
          <p:cNvSpPr>
            <a:spLocks noGrp="1"/>
          </p:cNvSpPr>
          <p:nvPr>
            <p:ph type="title"/>
          </p:nvPr>
        </p:nvSpPr>
        <p:spPr/>
        <p:txBody>
          <a:bodyPr/>
          <a:lstStyle/>
          <a:p>
            <a:r>
              <a:rPr lang="en-US" dirty="0" smtClean="0"/>
              <a:t>Project Hidden Treasures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5211" y="3225799"/>
            <a:ext cx="1767839" cy="29463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39904" y="3147869"/>
            <a:ext cx="1814598" cy="30243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1412" y="3251199"/>
            <a:ext cx="1752600" cy="2921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2936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2413" y="1904999"/>
            <a:ext cx="6248399" cy="4114801"/>
          </a:xfrm>
        </p:spPr>
        <p:txBody>
          <a:bodyPr/>
          <a:lstStyle/>
          <a:p>
            <a:r>
              <a:rPr lang="en-US" dirty="0" smtClean="0"/>
              <a:t>Students participate in a variety of job tasks at the thrift store including sorting and hanging clothes, stocking shelves, helping at the register, and cleaning up.</a:t>
            </a:r>
          </a:p>
          <a:p>
            <a:pPr marL="0" indent="0">
              <a:buNone/>
            </a:pPr>
            <a:endParaRPr lang="en-US" dirty="0"/>
          </a:p>
        </p:txBody>
      </p:sp>
      <p:sp>
        <p:nvSpPr>
          <p:cNvPr id="3" name="Title 2"/>
          <p:cNvSpPr>
            <a:spLocks noGrp="1"/>
          </p:cNvSpPr>
          <p:nvPr>
            <p:ph type="title"/>
          </p:nvPr>
        </p:nvSpPr>
        <p:spPr/>
        <p:txBody>
          <a:bodyPr/>
          <a:lstStyle/>
          <a:p>
            <a:r>
              <a:rPr lang="en-US" dirty="0" smtClean="0"/>
              <a:t>Project Hidden Treasures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56612" y="914400"/>
            <a:ext cx="2788920" cy="4648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882667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2413" y="1904999"/>
            <a:ext cx="5867399" cy="4114801"/>
          </a:xfrm>
        </p:spPr>
        <p:txBody>
          <a:bodyPr/>
          <a:lstStyle/>
          <a:p>
            <a:r>
              <a:rPr lang="en-US" dirty="0" smtClean="0"/>
              <a:t>Added just this year to our on-campus program is working for Chum Bucket.  Chum Bucket is a charitable program at Sebastian River </a:t>
            </a:r>
            <a:r>
              <a:rPr lang="en-US" smtClean="0"/>
              <a:t>High School.  </a:t>
            </a:r>
            <a:r>
              <a:rPr lang="en-US" dirty="0" smtClean="0"/>
              <a:t>This organization started with four families and now services over 50 families with food, clothing, school supplies, fees for sports, and fees for school events.</a:t>
            </a:r>
          </a:p>
        </p:txBody>
      </p:sp>
      <p:sp>
        <p:nvSpPr>
          <p:cNvPr id="3" name="Title 2"/>
          <p:cNvSpPr>
            <a:spLocks noGrp="1"/>
          </p:cNvSpPr>
          <p:nvPr>
            <p:ph type="title"/>
          </p:nvPr>
        </p:nvSpPr>
        <p:spPr/>
        <p:txBody>
          <a:bodyPr/>
          <a:lstStyle/>
          <a:p>
            <a:r>
              <a:rPr lang="en-US" dirty="0" smtClean="0"/>
              <a:t>Chum Bucket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9412" y="685800"/>
            <a:ext cx="2895602" cy="51477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269105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2413" y="1904999"/>
            <a:ext cx="7162799" cy="4114801"/>
          </a:xfrm>
        </p:spPr>
        <p:txBody>
          <a:bodyPr/>
          <a:lstStyle/>
          <a:p>
            <a:r>
              <a:rPr lang="en-US" dirty="0"/>
              <a:t>Our </a:t>
            </a:r>
            <a:r>
              <a:rPr lang="en-US" dirty="0" smtClean="0"/>
              <a:t>higher level </a:t>
            </a:r>
            <a:r>
              <a:rPr lang="en-US" dirty="0"/>
              <a:t>ESE students work with the program managers </a:t>
            </a:r>
            <a:r>
              <a:rPr lang="en-US" dirty="0" smtClean="0"/>
              <a:t>to independently unpack, sort, fold, and organize items donated.  They then put together care packages for families in need. </a:t>
            </a:r>
            <a:endParaRPr lang="en-US" dirty="0"/>
          </a:p>
        </p:txBody>
      </p:sp>
      <p:sp>
        <p:nvSpPr>
          <p:cNvPr id="3" name="Title 2"/>
          <p:cNvSpPr>
            <a:spLocks noGrp="1"/>
          </p:cNvSpPr>
          <p:nvPr>
            <p:ph type="title"/>
          </p:nvPr>
        </p:nvSpPr>
        <p:spPr/>
        <p:txBody>
          <a:bodyPr/>
          <a:lstStyle/>
          <a:p>
            <a:r>
              <a:rPr lang="en-US" dirty="0"/>
              <a:t>Chum Bucket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37612" y="457200"/>
            <a:ext cx="2590800" cy="46058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29999" b="24894"/>
          <a:stretch/>
        </p:blipFill>
        <p:spPr>
          <a:xfrm>
            <a:off x="1141412" y="3871523"/>
            <a:ext cx="2971800" cy="23830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t="15555" b="28889"/>
          <a:stretch/>
        </p:blipFill>
        <p:spPr>
          <a:xfrm>
            <a:off x="5408612" y="3896547"/>
            <a:ext cx="2362200" cy="23330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37327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6212" y="1786328"/>
            <a:ext cx="9134391" cy="4114801"/>
          </a:xfrm>
        </p:spPr>
        <p:txBody>
          <a:bodyPr/>
          <a:lstStyle/>
          <a:p>
            <a:r>
              <a:rPr lang="en-US" dirty="0">
                <a:hlinkClick r:id="rId2"/>
              </a:rPr>
              <a:t>https://</a:t>
            </a:r>
            <a:r>
              <a:rPr lang="en-US" dirty="0" smtClean="0">
                <a:hlinkClick r:id="rId2"/>
              </a:rPr>
              <a:t>youtu.be/Kt4tZWU4OBo</a:t>
            </a:r>
            <a:endParaRPr lang="en-US" dirty="0" smtClean="0"/>
          </a:p>
          <a:p>
            <a:endParaRPr lang="en-US" dirty="0"/>
          </a:p>
          <a:p>
            <a:r>
              <a:rPr lang="en-US" u="sng">
                <a:hlinkClick r:id="rId3"/>
              </a:rPr>
              <a:t>https</a:t>
            </a:r>
            <a:r>
              <a:rPr lang="en-US" u="sng">
                <a:hlinkClick r:id="rId3"/>
              </a:rPr>
              <a:t>://</a:t>
            </a:r>
            <a:r>
              <a:rPr lang="en-US" u="sng" smtClean="0">
                <a:hlinkClick r:id="rId3"/>
              </a:rPr>
              <a:t>www.youtube.com/watch?v=eZOEKv7qKZ8</a:t>
            </a:r>
            <a:endParaRPr lang="en-US" u="sng" smtClean="0"/>
          </a:p>
          <a:p>
            <a:endParaRPr lang="en-US" dirty="0" smtClean="0"/>
          </a:p>
          <a:p>
            <a:endParaRPr lang="en-US" dirty="0" smtClean="0"/>
          </a:p>
          <a:p>
            <a:pPr marL="0" indent="0">
              <a:buNone/>
            </a:pPr>
            <a:endParaRPr lang="en-US" dirty="0"/>
          </a:p>
        </p:txBody>
      </p:sp>
      <p:sp>
        <p:nvSpPr>
          <p:cNvPr id="3" name="Title 2"/>
          <p:cNvSpPr>
            <a:spLocks noGrp="1"/>
          </p:cNvSpPr>
          <p:nvPr>
            <p:ph type="title"/>
          </p:nvPr>
        </p:nvSpPr>
        <p:spPr/>
        <p:txBody>
          <a:bodyPr/>
          <a:lstStyle/>
          <a:p>
            <a:r>
              <a:rPr lang="en-US" dirty="0" smtClean="0"/>
              <a:t>Shining Sharks job programs</a:t>
            </a:r>
            <a:endParaRPr lang="en-US" dirty="0"/>
          </a:p>
        </p:txBody>
      </p:sp>
    </p:spTree>
    <p:extLst>
      <p:ext uri="{BB962C8B-B14F-4D97-AF65-F5344CB8AC3E}">
        <p14:creationId xmlns:p14="http://schemas.microsoft.com/office/powerpoint/2010/main" val="3487044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Development of the job training program is our central goal of offering experience in work for our students.  More venue sites for off campus training are needed to increase opportunities for all students to be able to participate.</a:t>
            </a:r>
          </a:p>
          <a:p>
            <a:r>
              <a:rPr lang="en-US" dirty="0" smtClean="0"/>
              <a:t>Our goals are for the further expansion of this </a:t>
            </a:r>
            <a:r>
              <a:rPr lang="en-US" smtClean="0"/>
              <a:t>transition program </a:t>
            </a:r>
            <a:r>
              <a:rPr lang="en-US" dirty="0" smtClean="0"/>
              <a:t>in Indian River County so that all students can be prepared to transition to life beyond high school.  </a:t>
            </a:r>
            <a:endParaRPr lang="en-US" dirty="0"/>
          </a:p>
        </p:txBody>
      </p:sp>
      <p:sp>
        <p:nvSpPr>
          <p:cNvPr id="3" name="Title 2"/>
          <p:cNvSpPr>
            <a:spLocks noGrp="1"/>
          </p:cNvSpPr>
          <p:nvPr>
            <p:ph type="title"/>
          </p:nvPr>
        </p:nvSpPr>
        <p:spPr/>
        <p:txBody>
          <a:bodyPr/>
          <a:lstStyle/>
          <a:p>
            <a:r>
              <a:rPr lang="en-US" dirty="0" smtClean="0"/>
              <a:t>Transition Programs in Indian River County</a:t>
            </a:r>
            <a:endParaRPr lang="en-US" dirty="0"/>
          </a:p>
        </p:txBody>
      </p:sp>
    </p:spTree>
    <p:extLst>
      <p:ext uri="{BB962C8B-B14F-4D97-AF65-F5344CB8AC3E}">
        <p14:creationId xmlns:p14="http://schemas.microsoft.com/office/powerpoint/2010/main" val="2881062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sz="1900" dirty="0" smtClean="0"/>
              <a:t>Brenda Truesdale ESE Teacher, Autism</a:t>
            </a:r>
          </a:p>
          <a:p>
            <a:r>
              <a:rPr lang="en-US" sz="1900" dirty="0" smtClean="0"/>
              <a:t>Sebastian River High School </a:t>
            </a:r>
          </a:p>
          <a:p>
            <a:r>
              <a:rPr lang="en-US" sz="1900" dirty="0" smtClean="0"/>
              <a:t>Shiningsharks.com</a:t>
            </a:r>
          </a:p>
          <a:p>
            <a:r>
              <a:rPr lang="en-US" sz="1900" dirty="0" smtClean="0"/>
              <a:t>(772) 564-4186</a:t>
            </a:r>
          </a:p>
          <a:p>
            <a:endParaRPr lang="en-US" sz="1900" dirty="0"/>
          </a:p>
          <a:p>
            <a:r>
              <a:rPr lang="en-US" sz="1900" u="sng" dirty="0" smtClean="0"/>
              <a:t>Collaborating Classroom Teachers:</a:t>
            </a:r>
          </a:p>
          <a:p>
            <a:r>
              <a:rPr lang="en-US" sz="1900" dirty="0" smtClean="0"/>
              <a:t>Brenda Truesdale</a:t>
            </a:r>
          </a:p>
          <a:p>
            <a:r>
              <a:rPr lang="en-US" sz="1900" dirty="0" smtClean="0"/>
              <a:t>Kathryn Pfeffer</a:t>
            </a:r>
          </a:p>
          <a:p>
            <a:r>
              <a:rPr lang="en-US" sz="1900" dirty="0" smtClean="0"/>
              <a:t>Tyrone Perry</a:t>
            </a:r>
          </a:p>
          <a:p>
            <a:r>
              <a:rPr lang="en-US" sz="1900" dirty="0" smtClean="0"/>
              <a:t>Regina Richards</a:t>
            </a:r>
          </a:p>
          <a:p>
            <a:endParaRPr lang="en-US" dirty="0"/>
          </a:p>
          <a:p>
            <a:endParaRPr lang="en-US" dirty="0" smtClean="0"/>
          </a:p>
        </p:txBody>
      </p:sp>
      <p:sp>
        <p:nvSpPr>
          <p:cNvPr id="3" name="Title 2"/>
          <p:cNvSpPr>
            <a:spLocks noGrp="1"/>
          </p:cNvSpPr>
          <p:nvPr>
            <p:ph type="title"/>
          </p:nvPr>
        </p:nvSpPr>
        <p:spPr>
          <a:xfrm>
            <a:off x="1522413" y="381000"/>
            <a:ext cx="9982199" cy="1371600"/>
          </a:xfrm>
        </p:spPr>
        <p:txBody>
          <a:bodyPr/>
          <a:lstStyle/>
          <a:p>
            <a:r>
              <a:rPr lang="en-US" dirty="0" smtClean="0"/>
              <a:t>Shining Sharks </a:t>
            </a:r>
            <a:endParaRPr lang="en-US" dirty="0"/>
          </a:p>
        </p:txBody>
      </p:sp>
    </p:spTree>
    <p:extLst>
      <p:ext uri="{BB962C8B-B14F-4D97-AF65-F5344CB8AC3E}">
        <p14:creationId xmlns:p14="http://schemas.microsoft.com/office/powerpoint/2010/main" val="3041469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2413" y="1905000"/>
            <a:ext cx="8077199" cy="1905000"/>
          </a:xfrm>
        </p:spPr>
        <p:txBody>
          <a:bodyPr>
            <a:normAutofit fontScale="92500" lnSpcReduction="20000"/>
          </a:bodyPr>
          <a:lstStyle/>
          <a:p>
            <a:r>
              <a:rPr lang="en-US" dirty="0" smtClean="0"/>
              <a:t>In 2010 the Shining Sharks career experiences program was launched at Sebastian River High School.  We had one classroom and one job task – baking cookies.</a:t>
            </a:r>
          </a:p>
          <a:p>
            <a:r>
              <a:rPr lang="en-US" dirty="0" smtClean="0"/>
              <a:t>Since then, multiple job stations have been added across campus, collaboration between four classrooms, and over 25 students are involved!</a:t>
            </a:r>
            <a:endParaRPr lang="en-US" dirty="0"/>
          </a:p>
        </p:txBody>
      </p:sp>
      <p:sp>
        <p:nvSpPr>
          <p:cNvPr id="3" name="Title 2"/>
          <p:cNvSpPr>
            <a:spLocks noGrp="1"/>
          </p:cNvSpPr>
          <p:nvPr>
            <p:ph type="title"/>
          </p:nvPr>
        </p:nvSpPr>
        <p:spPr/>
        <p:txBody>
          <a:bodyPr/>
          <a:lstStyle/>
          <a:p>
            <a:r>
              <a:rPr lang="en-US" dirty="0" smtClean="0"/>
              <a:t>In the Beginning</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52014" y="444501"/>
            <a:ext cx="18288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3516" t="14062" r="14453" b="15626"/>
          <a:stretch/>
        </p:blipFill>
        <p:spPr>
          <a:xfrm>
            <a:off x="860425" y="4013597"/>
            <a:ext cx="3633788" cy="23360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9812" y="3949702"/>
            <a:ext cx="1828800" cy="2438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19086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marL="0" indent="0">
              <a:buNone/>
            </a:pPr>
            <a:r>
              <a:rPr lang="en-US" sz="3300" dirty="0" smtClean="0"/>
              <a:t>Students participating in this program follow a weekly rotating schedule.  Some of the jobs include:</a:t>
            </a:r>
          </a:p>
          <a:p>
            <a:r>
              <a:rPr lang="en-US" dirty="0" smtClean="0"/>
              <a:t>Bake cookies</a:t>
            </a:r>
          </a:p>
          <a:p>
            <a:r>
              <a:rPr lang="en-US" dirty="0" smtClean="0"/>
              <a:t>Collect paper/plastic recycle</a:t>
            </a:r>
          </a:p>
          <a:p>
            <a:r>
              <a:rPr lang="en-US" dirty="0" smtClean="0"/>
              <a:t>Stepping stone production</a:t>
            </a:r>
          </a:p>
          <a:p>
            <a:r>
              <a:rPr lang="en-US" dirty="0" smtClean="0"/>
              <a:t>Cafeteria/Library clean-up</a:t>
            </a:r>
          </a:p>
          <a:p>
            <a:r>
              <a:rPr lang="en-US" dirty="0" smtClean="0"/>
              <a:t>Gardening</a:t>
            </a:r>
          </a:p>
          <a:p>
            <a:r>
              <a:rPr lang="en-US" dirty="0" smtClean="0"/>
              <a:t>Handcrafted Notecards</a:t>
            </a:r>
          </a:p>
          <a:p>
            <a:r>
              <a:rPr lang="en-US" dirty="0" smtClean="0"/>
              <a:t>Laundry</a:t>
            </a:r>
          </a:p>
          <a:p>
            <a:r>
              <a:rPr lang="en-US" dirty="0" smtClean="0"/>
              <a:t>School-wide teacher assistance (shredding, pencil sharpening, </a:t>
            </a:r>
            <a:r>
              <a:rPr lang="en-US" dirty="0" err="1" smtClean="0"/>
              <a:t>etc</a:t>
            </a:r>
            <a:r>
              <a:rPr lang="en-US" dirty="0" smtClean="0"/>
              <a:t>) </a:t>
            </a:r>
            <a:endParaRPr lang="en-US" dirty="0"/>
          </a:p>
        </p:txBody>
      </p:sp>
      <p:sp>
        <p:nvSpPr>
          <p:cNvPr id="3" name="Title 2"/>
          <p:cNvSpPr>
            <a:spLocks noGrp="1"/>
          </p:cNvSpPr>
          <p:nvPr>
            <p:ph type="title"/>
          </p:nvPr>
        </p:nvSpPr>
        <p:spPr/>
        <p:txBody>
          <a:bodyPr/>
          <a:lstStyle/>
          <a:p>
            <a:r>
              <a:rPr lang="en-US" dirty="0" smtClean="0"/>
              <a:t>Real World Work Experience</a:t>
            </a:r>
            <a:endParaRPr lang="en-US" dirty="0"/>
          </a:p>
        </p:txBody>
      </p:sp>
    </p:spTree>
    <p:extLst>
      <p:ext uri="{BB962C8B-B14F-4D97-AF65-F5344CB8AC3E}">
        <p14:creationId xmlns:p14="http://schemas.microsoft.com/office/powerpoint/2010/main" val="4215070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2413" y="1904999"/>
            <a:ext cx="7086599" cy="4114801"/>
          </a:xfrm>
        </p:spPr>
        <p:txBody>
          <a:bodyPr>
            <a:normAutofit fontScale="92500" lnSpcReduction="10000"/>
          </a:bodyPr>
          <a:lstStyle/>
          <a:p>
            <a:pPr marL="223838" lvl="1" indent="-223838">
              <a:spcBef>
                <a:spcPts val="1800"/>
              </a:spcBef>
            </a:pPr>
            <a:endParaRPr lang="en-US" sz="2800" dirty="0" smtClean="0"/>
          </a:p>
          <a:p>
            <a:pPr marL="223838" lvl="1" indent="-223838">
              <a:spcBef>
                <a:spcPts val="1800"/>
              </a:spcBef>
            </a:pPr>
            <a:endParaRPr lang="en-US" sz="2800" dirty="0"/>
          </a:p>
          <a:p>
            <a:pPr marL="0" lvl="1" indent="0">
              <a:spcBef>
                <a:spcPts val="1800"/>
              </a:spcBef>
              <a:buNone/>
            </a:pPr>
            <a:r>
              <a:rPr lang="en-US" sz="3200" dirty="0" smtClean="0"/>
              <a:t>Students experience </a:t>
            </a:r>
            <a:r>
              <a:rPr lang="en-US" sz="3200" dirty="0"/>
              <a:t>real world work </a:t>
            </a:r>
            <a:r>
              <a:rPr lang="en-US" sz="3200" dirty="0" smtClean="0"/>
              <a:t>situations</a:t>
            </a:r>
          </a:p>
          <a:p>
            <a:pPr marL="223838" lvl="1" indent="-223838">
              <a:spcBef>
                <a:spcPts val="1800"/>
              </a:spcBef>
            </a:pPr>
            <a:endParaRPr lang="en-US" sz="2800" dirty="0" smtClean="0"/>
          </a:p>
          <a:p>
            <a:pPr marL="223838" lvl="1" indent="-223838">
              <a:spcBef>
                <a:spcPts val="1800"/>
              </a:spcBef>
            </a:pPr>
            <a:r>
              <a:rPr lang="en-US" sz="2400" dirty="0"/>
              <a:t>Many of the job stations are revenue </a:t>
            </a:r>
            <a:r>
              <a:rPr lang="en-US" sz="2400" dirty="0" smtClean="0"/>
              <a:t>producing.   This </a:t>
            </a:r>
            <a:r>
              <a:rPr lang="en-US" sz="2400" dirty="0"/>
              <a:t>gives meaning to the work the students are doing.  Profits go into an account to pay for Community Based Instruction, Classroom supplies, and Socials.</a:t>
            </a:r>
          </a:p>
          <a:p>
            <a:pPr marL="223838" lvl="1" indent="-223838">
              <a:spcBef>
                <a:spcPts val="1800"/>
              </a:spcBef>
            </a:pPr>
            <a:endParaRPr lang="en-US" sz="2800" dirty="0"/>
          </a:p>
          <a:p>
            <a:endParaRPr lang="en-US" dirty="0"/>
          </a:p>
        </p:txBody>
      </p:sp>
      <p:sp>
        <p:nvSpPr>
          <p:cNvPr id="3" name="Title 2"/>
          <p:cNvSpPr>
            <a:spLocks noGrp="1"/>
          </p:cNvSpPr>
          <p:nvPr>
            <p:ph type="title"/>
          </p:nvPr>
        </p:nvSpPr>
        <p:spPr>
          <a:xfrm>
            <a:off x="1522413" y="381000"/>
            <a:ext cx="9144001" cy="2362200"/>
          </a:xfrm>
        </p:spPr>
        <p:txBody>
          <a:bodyPr>
            <a:normAutofit/>
          </a:bodyPr>
          <a:lstStyle/>
          <a:p>
            <a:pPr lvl="0"/>
            <a:r>
              <a:rPr lang="en-US" dirty="0" smtClean="0"/>
              <a:t>Job </a:t>
            </a:r>
            <a:r>
              <a:rPr lang="en-US" dirty="0"/>
              <a:t>Training programs are essential for </a:t>
            </a:r>
            <a:r>
              <a:rPr lang="en-US" dirty="0" smtClean="0"/>
              <a:t>students </a:t>
            </a:r>
            <a:r>
              <a:rPr lang="en-US" dirty="0"/>
              <a:t>with special needs</a:t>
            </a:r>
            <a:br>
              <a:rPr lang="en-US" dirty="0"/>
            </a:b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13812" y="2286000"/>
            <a:ext cx="2667000" cy="355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29017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2413" y="1447800"/>
            <a:ext cx="7162799" cy="3657600"/>
          </a:xfrm>
        </p:spPr>
        <p:txBody>
          <a:bodyPr>
            <a:normAutofit fontScale="92500"/>
          </a:bodyPr>
          <a:lstStyle/>
          <a:p>
            <a:pPr marL="223838" lvl="2" indent="-223838">
              <a:spcBef>
                <a:spcPts val="1800"/>
              </a:spcBef>
            </a:pPr>
            <a:endParaRPr lang="en-US" sz="2800" dirty="0" smtClean="0"/>
          </a:p>
          <a:p>
            <a:pPr marL="223838" lvl="2" indent="-223838">
              <a:spcBef>
                <a:spcPts val="1800"/>
              </a:spcBef>
            </a:pPr>
            <a:endParaRPr lang="en-US" sz="2800" dirty="0" smtClean="0"/>
          </a:p>
          <a:p>
            <a:pPr marL="223838" lvl="2" indent="-223838">
              <a:spcBef>
                <a:spcPts val="1800"/>
              </a:spcBef>
            </a:pPr>
            <a:r>
              <a:rPr lang="en-US" sz="2400" dirty="0" smtClean="0"/>
              <a:t>Students rotate weekly to five work stations </a:t>
            </a:r>
            <a:r>
              <a:rPr lang="en-US" sz="2400" smtClean="0"/>
              <a:t>across campus.  </a:t>
            </a:r>
            <a:r>
              <a:rPr lang="en-US" sz="2400" dirty="0"/>
              <a:t>Within each station will be a variety of job tasks</a:t>
            </a:r>
            <a:r>
              <a:rPr lang="en-US" sz="2400" dirty="0" smtClean="0"/>
              <a:t>.  Students of all ability levels have the opportunity to participate in the program.</a:t>
            </a:r>
          </a:p>
          <a:p>
            <a:pPr marL="223838" lvl="2" indent="-223838">
              <a:spcBef>
                <a:spcPts val="1800"/>
              </a:spcBef>
            </a:pPr>
            <a:r>
              <a:rPr lang="en-US" sz="2400" dirty="0" smtClean="0"/>
              <a:t>Experiencing a variety of jobs gives the students self-determination to make decisions about what they would choose for a career in the future.</a:t>
            </a:r>
          </a:p>
          <a:p>
            <a:pPr marL="0" lvl="2" indent="0">
              <a:spcBef>
                <a:spcPts val="1800"/>
              </a:spcBef>
              <a:buNone/>
            </a:pPr>
            <a:endParaRPr lang="en-US" sz="2400" dirty="0"/>
          </a:p>
          <a:p>
            <a:pPr marL="223838" lvl="2" indent="-223838">
              <a:spcBef>
                <a:spcPts val="1800"/>
              </a:spcBef>
            </a:pPr>
            <a:endParaRPr lang="en-US" sz="2800" dirty="0" smtClean="0"/>
          </a:p>
          <a:p>
            <a:pPr marL="0" lvl="2" indent="0">
              <a:spcBef>
                <a:spcPts val="1800"/>
              </a:spcBef>
              <a:buNone/>
            </a:pPr>
            <a:endParaRPr lang="en-US" sz="2800" dirty="0" smtClean="0"/>
          </a:p>
          <a:p>
            <a:pPr marL="223838" lvl="2" indent="-223838">
              <a:spcBef>
                <a:spcPts val="1800"/>
              </a:spcBef>
            </a:pPr>
            <a:endParaRPr lang="en-US" sz="2800" dirty="0" smtClean="0"/>
          </a:p>
          <a:p>
            <a:pPr marL="223838" lvl="2" indent="-223838">
              <a:spcBef>
                <a:spcPts val="1800"/>
              </a:spcBef>
            </a:pPr>
            <a:endParaRPr lang="en-US" sz="2800" dirty="0"/>
          </a:p>
          <a:p>
            <a:endParaRPr lang="en-US" dirty="0"/>
          </a:p>
        </p:txBody>
      </p:sp>
      <p:sp>
        <p:nvSpPr>
          <p:cNvPr id="3" name="Title 2"/>
          <p:cNvSpPr>
            <a:spLocks noGrp="1"/>
          </p:cNvSpPr>
          <p:nvPr>
            <p:ph type="title"/>
          </p:nvPr>
        </p:nvSpPr>
        <p:spPr/>
        <p:txBody>
          <a:bodyPr/>
          <a:lstStyle/>
          <a:p>
            <a:r>
              <a:rPr lang="en-US" dirty="0" smtClean="0"/>
              <a:t>Students rotate through multiple job stations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37612" y="1930399"/>
            <a:ext cx="2628900" cy="3505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221344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2413" y="1600200"/>
            <a:ext cx="6476999" cy="4114801"/>
          </a:xfrm>
        </p:spPr>
        <p:txBody>
          <a:bodyPr/>
          <a:lstStyle/>
          <a:p>
            <a:pPr marL="223838" lvl="3" indent="-223838">
              <a:spcBef>
                <a:spcPts val="1800"/>
              </a:spcBef>
            </a:pPr>
            <a:endParaRPr lang="en-US" sz="2800" dirty="0" smtClean="0"/>
          </a:p>
          <a:p>
            <a:pPr marL="0" lvl="3" indent="0">
              <a:spcBef>
                <a:spcPts val="1800"/>
              </a:spcBef>
              <a:buNone/>
            </a:pPr>
            <a:endParaRPr lang="en-US" sz="2800" dirty="0"/>
          </a:p>
          <a:p>
            <a:pPr marL="223838" lvl="3" indent="-223838">
              <a:spcBef>
                <a:spcPts val="1800"/>
              </a:spcBef>
            </a:pPr>
            <a:r>
              <a:rPr lang="en-US" sz="2400" dirty="0"/>
              <a:t>Students learn what it’s like to have a supervisor, how and when to ask for help, endurance to work a full shift, and proper social skills when speaking with supervisors and co-workers.</a:t>
            </a:r>
          </a:p>
          <a:p>
            <a:pPr marL="223838" lvl="3" indent="-223838">
              <a:spcBef>
                <a:spcPts val="1800"/>
              </a:spcBef>
            </a:pPr>
            <a:endParaRPr lang="en-US" sz="2800" dirty="0"/>
          </a:p>
          <a:p>
            <a:endParaRPr lang="en-US" dirty="0"/>
          </a:p>
        </p:txBody>
      </p:sp>
      <p:sp>
        <p:nvSpPr>
          <p:cNvPr id="3" name="Title 2"/>
          <p:cNvSpPr>
            <a:spLocks noGrp="1"/>
          </p:cNvSpPr>
          <p:nvPr>
            <p:ph type="title"/>
          </p:nvPr>
        </p:nvSpPr>
        <p:spPr/>
        <p:txBody>
          <a:bodyPr/>
          <a:lstStyle/>
          <a:p>
            <a:r>
              <a:rPr lang="en-US" dirty="0" smtClean="0"/>
              <a:t>Students learn self advocacy, endurance and respect</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1812" y="1892299"/>
            <a:ext cx="3683000" cy="2762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822221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2413" y="1904999"/>
            <a:ext cx="7010399" cy="2057401"/>
          </a:xfrm>
        </p:spPr>
        <p:txBody>
          <a:bodyPr/>
          <a:lstStyle/>
          <a:p>
            <a:pPr marL="0" lvl="4" indent="0">
              <a:spcBef>
                <a:spcPts val="1800"/>
              </a:spcBef>
              <a:buNone/>
            </a:pPr>
            <a:r>
              <a:rPr lang="en-US" sz="2400" dirty="0" smtClean="0"/>
              <a:t>This </a:t>
            </a:r>
            <a:r>
              <a:rPr lang="en-US" sz="2400" dirty="0"/>
              <a:t>program gives students a taste of what it will be </a:t>
            </a:r>
            <a:r>
              <a:rPr lang="en-US" sz="2400" dirty="0" smtClean="0"/>
              <a:t>like </a:t>
            </a:r>
            <a:r>
              <a:rPr lang="en-US" sz="2400" dirty="0"/>
              <a:t>in </a:t>
            </a:r>
            <a:r>
              <a:rPr lang="en-US" sz="2400" dirty="0" smtClean="0"/>
              <a:t>an actual job</a:t>
            </a:r>
            <a:r>
              <a:rPr lang="en-US" sz="2400" dirty="0"/>
              <a:t>.  </a:t>
            </a:r>
          </a:p>
          <a:p>
            <a:pPr marL="223838" lvl="4" indent="-223838">
              <a:spcBef>
                <a:spcPts val="1800"/>
              </a:spcBef>
            </a:pPr>
            <a:endParaRPr lang="en-US" sz="2800" dirty="0"/>
          </a:p>
          <a:p>
            <a:endParaRPr lang="en-US" dirty="0"/>
          </a:p>
        </p:txBody>
      </p:sp>
      <p:sp>
        <p:nvSpPr>
          <p:cNvPr id="3" name="Title 2"/>
          <p:cNvSpPr>
            <a:spLocks noGrp="1"/>
          </p:cNvSpPr>
          <p:nvPr>
            <p:ph type="title"/>
          </p:nvPr>
        </p:nvSpPr>
        <p:spPr/>
        <p:txBody>
          <a:bodyPr/>
          <a:lstStyle/>
          <a:p>
            <a:r>
              <a:rPr lang="en-US" dirty="0" smtClean="0"/>
              <a:t>Students prepare for transition to life after high school</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09212" y="393700"/>
            <a:ext cx="1371600" cy="228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61412" y="3124200"/>
            <a:ext cx="2536166" cy="3200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8500" t="12222" r="17000" b="16667"/>
          <a:stretch/>
        </p:blipFill>
        <p:spPr>
          <a:xfrm>
            <a:off x="5801518" y="3429000"/>
            <a:ext cx="1587103" cy="2362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t="18408"/>
          <a:stretch/>
        </p:blipFill>
        <p:spPr>
          <a:xfrm>
            <a:off x="936624" y="3429000"/>
            <a:ext cx="3720703" cy="22768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956146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title="SmartArt sample"/>
          <p:cNvGraphicFramePr>
            <a:graphicFrameLocks noGrp="1"/>
          </p:cNvGraphicFramePr>
          <p:nvPr>
            <p:ph idx="1"/>
            <p:extLst>
              <p:ext uri="{D42A27DB-BD31-4B8C-83A1-F6EECF244321}">
                <p14:modId xmlns:p14="http://schemas.microsoft.com/office/powerpoint/2010/main" val="1274014569"/>
              </p:ext>
            </p:extLst>
          </p:nvPr>
        </p:nvGraphicFramePr>
        <p:xfrm>
          <a:off x="1522413" y="1905000"/>
          <a:ext cx="9134475"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itle 12"/>
          <p:cNvSpPr>
            <a:spLocks noGrp="1"/>
          </p:cNvSpPr>
          <p:nvPr>
            <p:ph type="title"/>
          </p:nvPr>
        </p:nvSpPr>
        <p:spPr/>
        <p:txBody>
          <a:bodyPr/>
          <a:lstStyle/>
          <a:p>
            <a:r>
              <a:rPr lang="en-US" dirty="0" smtClean="0"/>
              <a:t>Typical Schedule for Job Task</a:t>
            </a:r>
            <a:endParaRPr lang="en-US" dirty="0"/>
          </a:p>
        </p:txBody>
      </p:sp>
    </p:spTree>
    <p:extLst>
      <p:ext uri="{BB962C8B-B14F-4D97-AF65-F5344CB8AC3E}">
        <p14:creationId xmlns:p14="http://schemas.microsoft.com/office/powerpoint/2010/main" val="4622380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2413" y="1143000"/>
            <a:ext cx="7391399" cy="685799"/>
          </a:xfrm>
        </p:spPr>
        <p:txBody>
          <a:bodyPr>
            <a:normAutofit fontScale="92500" lnSpcReduction="10000"/>
          </a:bodyPr>
          <a:lstStyle/>
          <a:p>
            <a:pPr marL="0" indent="0">
              <a:buNone/>
            </a:pPr>
            <a:r>
              <a:rPr lang="en-US" dirty="0" smtClean="0"/>
              <a:t>Students set goals for their work and are evaluated daily for job performance.</a:t>
            </a:r>
          </a:p>
          <a:p>
            <a:endParaRPr lang="en-US" sz="1200" dirty="0"/>
          </a:p>
        </p:txBody>
      </p:sp>
      <p:sp>
        <p:nvSpPr>
          <p:cNvPr id="3" name="Title 2"/>
          <p:cNvSpPr>
            <a:spLocks noGrp="1"/>
          </p:cNvSpPr>
          <p:nvPr>
            <p:ph type="title"/>
          </p:nvPr>
        </p:nvSpPr>
        <p:spPr>
          <a:xfrm>
            <a:off x="1522413" y="381000"/>
            <a:ext cx="9144001" cy="609600"/>
          </a:xfrm>
        </p:spPr>
        <p:txBody>
          <a:bodyPr/>
          <a:lstStyle/>
          <a:p>
            <a:r>
              <a:rPr lang="en-US" dirty="0" smtClean="0"/>
              <a:t>Job Evaluations</a:t>
            </a:r>
            <a:endParaRPr lang="en-US" dirty="0"/>
          </a:p>
        </p:txBody>
      </p:sp>
      <p:pic>
        <p:nvPicPr>
          <p:cNvPr id="15" name="Picture 14" descr="Work Station Data Collection [Compatibility Mode] - Word"/>
          <p:cNvPicPr>
            <a:picLocks noChangeAspect="1"/>
          </p:cNvPicPr>
          <p:nvPr/>
        </p:nvPicPr>
        <p:blipFill rotWithShape="1">
          <a:blip r:embed="rId2">
            <a:extLst>
              <a:ext uri="{28A0092B-C50C-407E-A947-70E740481C1C}">
                <a14:useLocalDpi xmlns:a14="http://schemas.microsoft.com/office/drawing/2010/main" val="0"/>
              </a:ext>
            </a:extLst>
          </a:blip>
          <a:srcRect l="25179" t="15152" r="26007" b="6060"/>
          <a:stretch/>
        </p:blipFill>
        <p:spPr>
          <a:xfrm>
            <a:off x="6932612" y="1752600"/>
            <a:ext cx="3581400" cy="4434113"/>
          </a:xfrm>
          <a:prstGeom prst="rect">
            <a:avLst/>
          </a:prstGeom>
        </p:spPr>
      </p:pic>
      <p:pic>
        <p:nvPicPr>
          <p:cNvPr id="4" name="Picture 3" descr="CORE_HS_Task1.3.pdf (SECURED) - Adobe Reader"/>
          <p:cNvPicPr>
            <a:picLocks noChangeAspect="1"/>
          </p:cNvPicPr>
          <p:nvPr/>
        </p:nvPicPr>
        <p:blipFill rotWithShape="1">
          <a:blip r:embed="rId3" cstate="print">
            <a:extLst>
              <a:ext uri="{28A0092B-C50C-407E-A947-70E740481C1C}">
                <a14:useLocalDpi xmlns:a14="http://schemas.microsoft.com/office/drawing/2010/main" val="0"/>
              </a:ext>
            </a:extLst>
          </a:blip>
          <a:srcRect l="4856" t="8457" r="2874"/>
          <a:stretch/>
        </p:blipFill>
        <p:spPr>
          <a:xfrm>
            <a:off x="1446212" y="2438400"/>
            <a:ext cx="4343400" cy="3299222"/>
          </a:xfrm>
          <a:prstGeom prst="rect">
            <a:avLst/>
          </a:prstGeom>
        </p:spPr>
      </p:pic>
    </p:spTree>
    <p:extLst>
      <p:ext uri="{BB962C8B-B14F-4D97-AF65-F5344CB8AC3E}">
        <p14:creationId xmlns:p14="http://schemas.microsoft.com/office/powerpoint/2010/main" val="3024020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Blue atom design templat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3">
          <a:schemeClr val="lt1"/>
        </a:lnRef>
        <a:fillRef idx="1">
          <a:schemeClr val="accent5"/>
        </a:fillRef>
        <a:effectRef idx="1">
          <a:schemeClr val="accent5"/>
        </a:effectRef>
        <a:fontRef idx="minor">
          <a:schemeClr val="lt1"/>
        </a:fontRef>
      </a:style>
    </a:spDef>
    <a:lnDef>
      <a:spPr>
        <a:ln>
          <a:solidFill>
            <a:schemeClr val="accent5"/>
          </a:solidFill>
        </a:ln>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Blue atom design template" id="{88D99BA8-EA61-49B7-A82C-02C934D1545A}" vid="{E9C00F38-7B18-4192-A9FF-2047DACB0129}"/>
    </a:ext>
  </a:extLst>
</a:theme>
</file>

<file path=ppt/theme/theme2.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DCB4D22-CC71-4301-BDD0-992E9D528F8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Blue atom design slides</Template>
  <TotalTime>0</TotalTime>
  <Words>642</Words>
  <Application>Microsoft Office PowerPoint</Application>
  <PresentationFormat>Custom</PresentationFormat>
  <Paragraphs>78</Paragraphs>
  <Slides>16</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Century Gothic</vt:lpstr>
      <vt:lpstr>Blue atom design template</vt:lpstr>
      <vt:lpstr>The Shining Sharks</vt:lpstr>
      <vt:lpstr>In the Beginning</vt:lpstr>
      <vt:lpstr>Real World Work Experience</vt:lpstr>
      <vt:lpstr>Job Training programs are essential for students with special needs </vt:lpstr>
      <vt:lpstr>Students rotate through multiple job stations</vt:lpstr>
      <vt:lpstr>Students learn self advocacy, endurance and respect</vt:lpstr>
      <vt:lpstr>Students prepare for transition to life after high school</vt:lpstr>
      <vt:lpstr>Typical Schedule for Job Task</vt:lpstr>
      <vt:lpstr>Job Evaluations</vt:lpstr>
      <vt:lpstr>Project Hidden Treasures</vt:lpstr>
      <vt:lpstr>Project Hidden Treasures</vt:lpstr>
      <vt:lpstr>Chum Bucket </vt:lpstr>
      <vt:lpstr>Chum Bucket </vt:lpstr>
      <vt:lpstr>Shining Sharks job programs</vt:lpstr>
      <vt:lpstr>Transition Programs in Indian River County</vt:lpstr>
      <vt:lpstr>Shining Sharks </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2016-04-14T16:51:01Z</dcterms:created>
  <dcterms:modified xsi:type="dcterms:W3CDTF">2016-05-27T10:09:10Z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TC034606369991</vt:lpwstr>
  </property>
</Properties>
</file>